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76" r:id="rId2"/>
    <p:sldId id="290" r:id="rId3"/>
    <p:sldId id="280" r:id="rId4"/>
    <p:sldId id="320" r:id="rId5"/>
    <p:sldId id="322" r:id="rId6"/>
    <p:sldId id="321" r:id="rId7"/>
    <p:sldId id="323" r:id="rId8"/>
    <p:sldId id="294" r:id="rId9"/>
    <p:sldId id="319" r:id="rId10"/>
    <p:sldId id="301" r:id="rId11"/>
    <p:sldId id="297" r:id="rId12"/>
    <p:sldId id="302" r:id="rId13"/>
    <p:sldId id="303" r:id="rId14"/>
    <p:sldId id="306" r:id="rId15"/>
    <p:sldId id="298" r:id="rId16"/>
    <p:sldId id="317" r:id="rId17"/>
    <p:sldId id="318" r:id="rId18"/>
    <p:sldId id="256" r:id="rId19"/>
    <p:sldId id="324" r:id="rId20"/>
    <p:sldId id="257" r:id="rId21"/>
    <p:sldId id="274" r:id="rId22"/>
    <p:sldId id="296" r:id="rId23"/>
    <p:sldId id="307" r:id="rId24"/>
    <p:sldId id="308" r:id="rId25"/>
    <p:sldId id="310" r:id="rId26"/>
    <p:sldId id="311" r:id="rId27"/>
    <p:sldId id="312" r:id="rId28"/>
    <p:sldId id="314" r:id="rId29"/>
    <p:sldId id="313" r:id="rId30"/>
    <p:sldId id="3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6DA"/>
    <a:srgbClr val="00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60"/>
    <p:restoredTop sz="88119"/>
  </p:normalViewPr>
  <p:slideViewPr>
    <p:cSldViewPr snapToGrid="0" snapToObjects="1">
      <p:cViewPr varScale="1">
        <p:scale>
          <a:sx n="136" d="100"/>
          <a:sy n="136" d="100"/>
        </p:scale>
        <p:origin x="22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F52EC-7D3F-624F-A339-DD37EF4B14FD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BDDD9-9B7E-2D48-A2C8-0DAFDE478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2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\phi\circ h^0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33745-253E-8945-ABF5-C50AFBFD9B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40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\phi\circ h^0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D33745-253E-8945-ABF5-C50AFBFD9B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2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7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\text{Malignant}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  \neg \text{BWV} \land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RegressionStructures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\land \\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\neg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AtypicalPigmentNetwork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49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\text{Malignant}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  \neg \text{BWV} \land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RegressionStructures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\land \\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\neg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AtypicalPigmentNetwork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17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5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59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forest bold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Groundtruth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&amp;\text{Prediction 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&amp;\text{Explanation}: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WingShapeRoundedwings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{0.0000001pt} \land \text{Forest}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Groundtruth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&amp;\text{Prediction 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&amp;\text{Explanation}: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BillLengthAboutTheSameAsHead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{0.0000001pt} \land \neg\text{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BillLengthShorterThanHead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{0.0000001pt} \land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\neg\text{SizeSmall5\_\_9in}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{0.0000001pt} \land \neg\text{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ShapePerchingLike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{0.0000001pt} \land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CrownColorWhite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2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forest bold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Groundtruth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&amp;\text{Prediction 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&amp;\text{Explanation}: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WingShapeRoundedwings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{0.0000001pt} \land \text{Forest}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Groundtruth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&amp;\text{Prediction 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&amp;\text{Explanation}: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WaterBird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BillLengthAboutTheSameAsHead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{0.0000001pt} \land \neg\text{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BillLengthShorterThanHead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{0.0000001pt} \land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\neg\text{SizeSmall5\_\_9in}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{0.0000001pt} \land \neg\text{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ShapePerchingLike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{0.0000001pt} \land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CrownColorWhite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9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B852-9C1B-7908-9897-9A13AA7EA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35C4E-A7C5-DB2B-C931-A00ABC418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B4581-59A1-2D64-0226-A30054F4B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09C4D-A32B-6386-9842-38131A7FF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4E432-D4C0-B753-19D8-DA1AC0EB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38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7231-40CB-0D29-19FD-7D009847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FDABC3-1FA4-19A4-B672-9522BF29E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5F494-A671-363C-953A-49F18DEF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C855B-64CA-A4A1-0C03-2838FE48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039CE-9946-EDB2-6107-F6A3CA5B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9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2C653-4566-CB05-9200-2D395733F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251E8-DC36-0A3B-9CAE-5EDDD6410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A4472-CA11-EA04-57E3-8A6D3F311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C07A4-AB73-9350-894A-1DAB602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706AD-F512-77EE-0128-02C60F2D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3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EDE7-9D11-ACBD-5470-C4FBC1B8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5485-8DA5-2F99-BE07-12F0C8057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35339-2C23-A092-544D-B68A1265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E0922-FC91-D66E-4957-61D6A284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DEECB-72C1-BE27-07A2-93C9C05C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9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A164-22DA-CC31-4BF8-0D6C8704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F7708-9608-B2F4-BB26-1F193A534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E23E5-8D15-FC12-5169-0EA61230D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56B2B-4D83-6146-B8A5-0791522F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9A08-F83C-D50A-9ACF-AADF8283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5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DE68-0D02-4794-164F-FA7B202D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28ABF-0152-CA29-0E0F-8FF155519B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E82F9-4317-B29C-26D3-BFEBAC0E3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B545D-96F0-5046-9315-D70997362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1697E-8D68-A261-43BA-E3BC0BB2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AB84F-1270-79EF-3602-8A5DB00A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59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E00B-1FBD-2641-497B-25FD85EF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E1CD2-C3B4-E2FA-6DE4-FC309B1DD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7B6B6-61CF-1571-F761-A9EA069D6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04C953-6558-CC33-BC88-A688F0B20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4BFBB-9613-E5B3-FCB9-7EBE70B23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27B11-17E5-5AEF-0E44-764169A9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381F7-3B20-23F1-CD44-30DD2938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1D7C19-6836-D7F7-5CC6-829D32B6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17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87C0-C9A5-4C8B-9CC3-00D0BDA1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B307CF-C8C5-C500-F84E-EBED417D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E219-171B-3EB2-AF3B-208CF379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CC9E5-89A9-94AE-69E5-629FB9AB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60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5D5B9-9238-E6E1-7246-D087B438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09CB3-DE36-10E7-4056-9586324D0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AE8F3-4733-93F0-4580-1B96D7E5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12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616D1-AA4A-2C1E-E9D3-4E4B8AD9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B8F3D-2242-EDB4-ED70-757646F8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0F472-4E69-F8D6-50F1-8B297CF74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C7DB6-DD7B-BD9A-D177-3792BDF0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378EA-B466-EF9F-3C6E-7FEACAEE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B15CA-C3CC-E8B6-7F66-A35B2791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0B70-C9C7-497E-837C-48E04F4A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13B719-EAB3-2E1B-0B58-0CAB2F4899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B7032-4D0E-1A4C-D249-74153B49B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A63F6-B99A-8B43-C872-B8E18B321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4F693-8C4C-8E3E-E45E-490BBBDC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7B66D-158C-3AD0-DCEB-9185886C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7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C8DB4-30F2-4F43-ECE0-6C9621B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FE811-5F8E-A80B-F651-D9198B0C9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7674C-DA9D-B39F-62B5-96C87A0AA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9197A-87FC-504B-9189-5AA8AF34C5C8}" type="datetimeFigureOut">
              <a:rPr lang="en-US" smtClean="0"/>
              <a:t>9/15/22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1648-C65B-6099-62F4-6467F700F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4D8C4-0A04-255F-0C09-89F6974B1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CE4D1-72EB-A944-BBC1-975BB3B0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89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emf"/><Relationship Id="rId18" Type="http://schemas.openxmlformats.org/officeDocument/2006/relationships/image" Target="../media/image12.emf"/><Relationship Id="rId26" Type="http://schemas.openxmlformats.org/officeDocument/2006/relationships/image" Target="../media/image20.emf"/><Relationship Id="rId3" Type="http://schemas.openxmlformats.org/officeDocument/2006/relationships/image" Target="../media/image1.png"/><Relationship Id="rId21" Type="http://schemas.openxmlformats.org/officeDocument/2006/relationships/image" Target="../media/image15.png"/><Relationship Id="rId7" Type="http://schemas.openxmlformats.org/officeDocument/2006/relationships/image" Target="../media/image2.emf"/><Relationship Id="rId12" Type="http://schemas.openxmlformats.org/officeDocument/2006/relationships/image" Target="../media/image6.svg"/><Relationship Id="rId17" Type="http://schemas.openxmlformats.org/officeDocument/2006/relationships/image" Target="../media/image11.emf"/><Relationship Id="rId25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emf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24" Type="http://schemas.openxmlformats.org/officeDocument/2006/relationships/image" Target="../media/image18.emf"/><Relationship Id="rId5" Type="http://schemas.openxmlformats.org/officeDocument/2006/relationships/image" Target="../media/image1.emf"/><Relationship Id="rId15" Type="http://schemas.openxmlformats.org/officeDocument/2006/relationships/image" Target="../media/image9.emf"/><Relationship Id="rId23" Type="http://schemas.openxmlformats.org/officeDocument/2006/relationships/image" Target="../media/image17.emf"/><Relationship Id="rId28" Type="http://schemas.openxmlformats.org/officeDocument/2006/relationships/image" Target="../media/image22.svg"/><Relationship Id="rId10" Type="http://schemas.openxmlformats.org/officeDocument/2006/relationships/image" Target="../media/image4.emf"/><Relationship Id="rId19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3.emf"/><Relationship Id="rId14" Type="http://schemas.openxmlformats.org/officeDocument/2006/relationships/image" Target="../media/image8.emf"/><Relationship Id="rId22" Type="http://schemas.openxmlformats.org/officeDocument/2006/relationships/image" Target="../media/image16.sv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emf"/><Relationship Id="rId18" Type="http://schemas.openxmlformats.org/officeDocument/2006/relationships/image" Target="../media/image81.emf"/><Relationship Id="rId26" Type="http://schemas.openxmlformats.org/officeDocument/2006/relationships/image" Target="../media/image89.emf"/><Relationship Id="rId3" Type="http://schemas.openxmlformats.org/officeDocument/2006/relationships/image" Target="../media/image66.png"/><Relationship Id="rId21" Type="http://schemas.openxmlformats.org/officeDocument/2006/relationships/image" Target="../media/image84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17" Type="http://schemas.openxmlformats.org/officeDocument/2006/relationships/image" Target="../media/image80.emf"/><Relationship Id="rId25" Type="http://schemas.openxmlformats.org/officeDocument/2006/relationships/image" Target="../media/image88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9.emf"/><Relationship Id="rId20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11" Type="http://schemas.openxmlformats.org/officeDocument/2006/relationships/image" Target="../media/image74.png"/><Relationship Id="rId24" Type="http://schemas.openxmlformats.org/officeDocument/2006/relationships/image" Target="../media/image87.emf"/><Relationship Id="rId5" Type="http://schemas.openxmlformats.org/officeDocument/2006/relationships/image" Target="../media/image68.emf"/><Relationship Id="rId15" Type="http://schemas.openxmlformats.org/officeDocument/2006/relationships/image" Target="../media/image78.emf"/><Relationship Id="rId23" Type="http://schemas.openxmlformats.org/officeDocument/2006/relationships/image" Target="../media/image86.png"/><Relationship Id="rId28" Type="http://schemas.openxmlformats.org/officeDocument/2006/relationships/image" Target="../media/image91.emf"/><Relationship Id="rId10" Type="http://schemas.openxmlformats.org/officeDocument/2006/relationships/image" Target="../media/image73.png"/><Relationship Id="rId19" Type="http://schemas.openxmlformats.org/officeDocument/2006/relationships/image" Target="../media/image82.emf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emf"/><Relationship Id="rId22" Type="http://schemas.openxmlformats.org/officeDocument/2006/relationships/image" Target="../media/image85.emf"/><Relationship Id="rId27" Type="http://schemas.openxmlformats.org/officeDocument/2006/relationships/image" Target="../media/image9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94.png"/><Relationship Id="rId21" Type="http://schemas.openxmlformats.org/officeDocument/2006/relationships/image" Target="../media/image111.emf"/><Relationship Id="rId34" Type="http://schemas.openxmlformats.org/officeDocument/2006/relationships/image" Target="../media/image124.png"/><Relationship Id="rId7" Type="http://schemas.openxmlformats.org/officeDocument/2006/relationships/image" Target="../media/image70.emf"/><Relationship Id="rId12" Type="http://schemas.openxmlformats.org/officeDocument/2006/relationships/image" Target="../media/image102.emf"/><Relationship Id="rId17" Type="http://schemas.openxmlformats.org/officeDocument/2006/relationships/image" Target="../media/image107.png"/><Relationship Id="rId25" Type="http://schemas.openxmlformats.org/officeDocument/2006/relationships/image" Target="../media/image115.emf"/><Relationship Id="rId33" Type="http://schemas.openxmlformats.org/officeDocument/2006/relationships/image" Target="../media/image1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32" Type="http://schemas.openxmlformats.org/officeDocument/2006/relationships/image" Target="../media/image122.png"/><Relationship Id="rId5" Type="http://schemas.openxmlformats.org/officeDocument/2006/relationships/image" Target="../media/image96.emf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118.emf"/><Relationship Id="rId10" Type="http://schemas.openxmlformats.org/officeDocument/2006/relationships/image" Target="../media/image100.emf"/><Relationship Id="rId19" Type="http://schemas.openxmlformats.org/officeDocument/2006/relationships/image" Target="../media/image109.emf"/><Relationship Id="rId31" Type="http://schemas.openxmlformats.org/officeDocument/2006/relationships/image" Target="../media/image121.png"/><Relationship Id="rId4" Type="http://schemas.openxmlformats.org/officeDocument/2006/relationships/image" Target="../media/image95.emf"/><Relationship Id="rId9" Type="http://schemas.openxmlformats.org/officeDocument/2006/relationships/image" Target="../media/image99.emf"/><Relationship Id="rId14" Type="http://schemas.openxmlformats.org/officeDocument/2006/relationships/image" Target="../media/image104.png"/><Relationship Id="rId22" Type="http://schemas.openxmlformats.org/officeDocument/2006/relationships/image" Target="../media/image112.emf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Relationship Id="rId8" Type="http://schemas.openxmlformats.org/officeDocument/2006/relationships/image" Target="../media/image9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99.emf"/><Relationship Id="rId18" Type="http://schemas.openxmlformats.org/officeDocument/2006/relationships/image" Target="../media/image119.png"/><Relationship Id="rId26" Type="http://schemas.openxmlformats.org/officeDocument/2006/relationships/image" Target="../media/image105.png"/><Relationship Id="rId3" Type="http://schemas.openxmlformats.org/officeDocument/2006/relationships/image" Target="../media/image107.png"/><Relationship Id="rId21" Type="http://schemas.openxmlformats.org/officeDocument/2006/relationships/image" Target="../media/image114.png"/><Relationship Id="rId7" Type="http://schemas.openxmlformats.org/officeDocument/2006/relationships/image" Target="../media/image70.emf"/><Relationship Id="rId12" Type="http://schemas.openxmlformats.org/officeDocument/2006/relationships/image" Target="../media/image112.emf"/><Relationship Id="rId17" Type="http://schemas.openxmlformats.org/officeDocument/2006/relationships/image" Target="../media/image118.emf"/><Relationship Id="rId25" Type="http://schemas.openxmlformats.org/officeDocument/2006/relationships/image" Target="../media/image1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5.emf"/><Relationship Id="rId20" Type="http://schemas.openxmlformats.org/officeDocument/2006/relationships/image" Target="../media/image113.png"/><Relationship Id="rId29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11" Type="http://schemas.openxmlformats.org/officeDocument/2006/relationships/image" Target="../media/image111.emf"/><Relationship Id="rId24" Type="http://schemas.openxmlformats.org/officeDocument/2006/relationships/image" Target="../media/image121.png"/><Relationship Id="rId32" Type="http://schemas.openxmlformats.org/officeDocument/2006/relationships/image" Target="../media/image125.emf"/><Relationship Id="rId5" Type="http://schemas.openxmlformats.org/officeDocument/2006/relationships/image" Target="../media/image96.emf"/><Relationship Id="rId15" Type="http://schemas.openxmlformats.org/officeDocument/2006/relationships/image" Target="../media/image115.emf"/><Relationship Id="rId23" Type="http://schemas.openxmlformats.org/officeDocument/2006/relationships/image" Target="../media/image117.png"/><Relationship Id="rId28" Type="http://schemas.openxmlformats.org/officeDocument/2006/relationships/image" Target="../media/image101.png"/><Relationship Id="rId10" Type="http://schemas.openxmlformats.org/officeDocument/2006/relationships/image" Target="../media/image110.png"/><Relationship Id="rId19" Type="http://schemas.openxmlformats.org/officeDocument/2006/relationships/image" Target="../media/image120.png"/><Relationship Id="rId31" Type="http://schemas.openxmlformats.org/officeDocument/2006/relationships/image" Target="../media/image98.emf"/><Relationship Id="rId4" Type="http://schemas.openxmlformats.org/officeDocument/2006/relationships/image" Target="../media/image108.png"/><Relationship Id="rId9" Type="http://schemas.openxmlformats.org/officeDocument/2006/relationships/image" Target="../media/image104.png"/><Relationship Id="rId14" Type="http://schemas.openxmlformats.org/officeDocument/2006/relationships/image" Target="../media/image100.emf"/><Relationship Id="rId22" Type="http://schemas.openxmlformats.org/officeDocument/2006/relationships/image" Target="../media/image116.png"/><Relationship Id="rId27" Type="http://schemas.openxmlformats.org/officeDocument/2006/relationships/image" Target="../media/image106.png"/><Relationship Id="rId30" Type="http://schemas.openxmlformats.org/officeDocument/2006/relationships/image" Target="../media/image9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13" Type="http://schemas.openxmlformats.org/officeDocument/2006/relationships/image" Target="../media/image119.png"/><Relationship Id="rId18" Type="http://schemas.openxmlformats.org/officeDocument/2006/relationships/image" Target="../media/image143.png"/><Relationship Id="rId3" Type="http://schemas.openxmlformats.org/officeDocument/2006/relationships/image" Target="../media/image131.emf"/><Relationship Id="rId21" Type="http://schemas.openxmlformats.org/officeDocument/2006/relationships/image" Target="../media/image145.emf"/><Relationship Id="rId7" Type="http://schemas.openxmlformats.org/officeDocument/2006/relationships/image" Target="../media/image134.emf"/><Relationship Id="rId12" Type="http://schemas.openxmlformats.org/officeDocument/2006/relationships/image" Target="../media/image138.emf"/><Relationship Id="rId17" Type="http://schemas.openxmlformats.org/officeDocument/2006/relationships/image" Target="../media/image142.emf"/><Relationship Id="rId2" Type="http://schemas.openxmlformats.org/officeDocument/2006/relationships/image" Target="../media/image130.png"/><Relationship Id="rId16" Type="http://schemas.openxmlformats.org/officeDocument/2006/relationships/image" Target="../media/image141.emf"/><Relationship Id="rId20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emf"/><Relationship Id="rId11" Type="http://schemas.openxmlformats.org/officeDocument/2006/relationships/image" Target="../media/image123.png"/><Relationship Id="rId5" Type="http://schemas.openxmlformats.org/officeDocument/2006/relationships/image" Target="../media/image132.png"/><Relationship Id="rId15" Type="http://schemas.openxmlformats.org/officeDocument/2006/relationships/image" Target="../media/image140.emf"/><Relationship Id="rId10" Type="http://schemas.openxmlformats.org/officeDocument/2006/relationships/image" Target="../media/image137.emf"/><Relationship Id="rId19" Type="http://schemas.openxmlformats.org/officeDocument/2006/relationships/image" Target="../media/image107.png"/><Relationship Id="rId4" Type="http://schemas.openxmlformats.org/officeDocument/2006/relationships/image" Target="../media/image70.emf"/><Relationship Id="rId9" Type="http://schemas.openxmlformats.org/officeDocument/2006/relationships/image" Target="../media/image136.emf"/><Relationship Id="rId14" Type="http://schemas.openxmlformats.org/officeDocument/2006/relationships/image" Target="../media/image139.emf"/><Relationship Id="rId22" Type="http://schemas.openxmlformats.org/officeDocument/2006/relationships/image" Target="../media/image146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emf"/><Relationship Id="rId18" Type="http://schemas.openxmlformats.org/officeDocument/2006/relationships/image" Target="../media/image158.emf"/><Relationship Id="rId26" Type="http://schemas.openxmlformats.org/officeDocument/2006/relationships/image" Target="../media/image166.emf"/><Relationship Id="rId39" Type="http://schemas.openxmlformats.org/officeDocument/2006/relationships/image" Target="../media/image177.emf"/><Relationship Id="rId21" Type="http://schemas.openxmlformats.org/officeDocument/2006/relationships/image" Target="../media/image161.emf"/><Relationship Id="rId34" Type="http://schemas.openxmlformats.org/officeDocument/2006/relationships/image" Target="../media/image172.emf"/><Relationship Id="rId42" Type="http://schemas.openxmlformats.org/officeDocument/2006/relationships/image" Target="../media/image180.emf"/><Relationship Id="rId47" Type="http://schemas.openxmlformats.org/officeDocument/2006/relationships/image" Target="../media/image185.emf"/><Relationship Id="rId7" Type="http://schemas.openxmlformats.org/officeDocument/2006/relationships/image" Target="../media/image14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6.emf"/><Relationship Id="rId29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11" Type="http://schemas.openxmlformats.org/officeDocument/2006/relationships/image" Target="../media/image151.emf"/><Relationship Id="rId24" Type="http://schemas.openxmlformats.org/officeDocument/2006/relationships/image" Target="../media/image164.emf"/><Relationship Id="rId32" Type="http://schemas.openxmlformats.org/officeDocument/2006/relationships/image" Target="../media/image170.emf"/><Relationship Id="rId37" Type="http://schemas.openxmlformats.org/officeDocument/2006/relationships/image" Target="../media/image175.emf"/><Relationship Id="rId40" Type="http://schemas.openxmlformats.org/officeDocument/2006/relationships/image" Target="../media/image178.emf"/><Relationship Id="rId45" Type="http://schemas.openxmlformats.org/officeDocument/2006/relationships/image" Target="../media/image183.emf"/><Relationship Id="rId5" Type="http://schemas.openxmlformats.org/officeDocument/2006/relationships/image" Target="../media/image70.emf"/><Relationship Id="rId15" Type="http://schemas.openxmlformats.org/officeDocument/2006/relationships/image" Target="../media/image155.emf"/><Relationship Id="rId23" Type="http://schemas.openxmlformats.org/officeDocument/2006/relationships/image" Target="../media/image163.emf"/><Relationship Id="rId28" Type="http://schemas.openxmlformats.org/officeDocument/2006/relationships/image" Target="../media/image168.emf"/><Relationship Id="rId36" Type="http://schemas.openxmlformats.org/officeDocument/2006/relationships/image" Target="../media/image174.emf"/><Relationship Id="rId10" Type="http://schemas.openxmlformats.org/officeDocument/2006/relationships/image" Target="../media/image150.emf"/><Relationship Id="rId19" Type="http://schemas.openxmlformats.org/officeDocument/2006/relationships/image" Target="../media/image159.emf"/><Relationship Id="rId31" Type="http://schemas.openxmlformats.org/officeDocument/2006/relationships/image" Target="../media/image74.png"/><Relationship Id="rId44" Type="http://schemas.openxmlformats.org/officeDocument/2006/relationships/image" Target="../media/image182.emf"/><Relationship Id="rId4" Type="http://schemas.openxmlformats.org/officeDocument/2006/relationships/image" Target="../media/image67.png"/><Relationship Id="rId9" Type="http://schemas.openxmlformats.org/officeDocument/2006/relationships/image" Target="../media/image149.emf"/><Relationship Id="rId14" Type="http://schemas.openxmlformats.org/officeDocument/2006/relationships/image" Target="../media/image154.emf"/><Relationship Id="rId22" Type="http://schemas.openxmlformats.org/officeDocument/2006/relationships/image" Target="../media/image162.emf"/><Relationship Id="rId27" Type="http://schemas.openxmlformats.org/officeDocument/2006/relationships/image" Target="../media/image167.emf"/><Relationship Id="rId30" Type="http://schemas.openxmlformats.org/officeDocument/2006/relationships/image" Target="../media/image73.png"/><Relationship Id="rId35" Type="http://schemas.openxmlformats.org/officeDocument/2006/relationships/image" Target="../media/image173.emf"/><Relationship Id="rId43" Type="http://schemas.openxmlformats.org/officeDocument/2006/relationships/image" Target="../media/image181.emf"/><Relationship Id="rId8" Type="http://schemas.openxmlformats.org/officeDocument/2006/relationships/image" Target="../media/image86.png"/><Relationship Id="rId3" Type="http://schemas.openxmlformats.org/officeDocument/2006/relationships/image" Target="../media/image66.png"/><Relationship Id="rId12" Type="http://schemas.openxmlformats.org/officeDocument/2006/relationships/image" Target="../media/image152.emf"/><Relationship Id="rId17" Type="http://schemas.openxmlformats.org/officeDocument/2006/relationships/image" Target="../media/image157.emf"/><Relationship Id="rId25" Type="http://schemas.openxmlformats.org/officeDocument/2006/relationships/image" Target="../media/image165.emf"/><Relationship Id="rId33" Type="http://schemas.openxmlformats.org/officeDocument/2006/relationships/image" Target="../media/image171.emf"/><Relationship Id="rId38" Type="http://schemas.openxmlformats.org/officeDocument/2006/relationships/image" Target="../media/image176.emf"/><Relationship Id="rId46" Type="http://schemas.openxmlformats.org/officeDocument/2006/relationships/image" Target="../media/image184.emf"/><Relationship Id="rId20" Type="http://schemas.openxmlformats.org/officeDocument/2006/relationships/image" Target="../media/image160.emf"/><Relationship Id="rId41" Type="http://schemas.openxmlformats.org/officeDocument/2006/relationships/image" Target="../media/image179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.emf"/><Relationship Id="rId18" Type="http://schemas.openxmlformats.org/officeDocument/2006/relationships/image" Target="../media/image158.emf"/><Relationship Id="rId26" Type="http://schemas.openxmlformats.org/officeDocument/2006/relationships/image" Target="../media/image166.emf"/><Relationship Id="rId39" Type="http://schemas.openxmlformats.org/officeDocument/2006/relationships/image" Target="../media/image177.emf"/><Relationship Id="rId21" Type="http://schemas.openxmlformats.org/officeDocument/2006/relationships/image" Target="../media/image161.emf"/><Relationship Id="rId34" Type="http://schemas.openxmlformats.org/officeDocument/2006/relationships/image" Target="../media/image172.emf"/><Relationship Id="rId42" Type="http://schemas.openxmlformats.org/officeDocument/2006/relationships/image" Target="../media/image180.emf"/><Relationship Id="rId47" Type="http://schemas.openxmlformats.org/officeDocument/2006/relationships/image" Target="../media/image185.emf"/><Relationship Id="rId7" Type="http://schemas.openxmlformats.org/officeDocument/2006/relationships/image" Target="../media/image148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6.emf"/><Relationship Id="rId29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emf"/><Relationship Id="rId11" Type="http://schemas.openxmlformats.org/officeDocument/2006/relationships/image" Target="../media/image151.emf"/><Relationship Id="rId24" Type="http://schemas.openxmlformats.org/officeDocument/2006/relationships/image" Target="../media/image164.emf"/><Relationship Id="rId32" Type="http://schemas.openxmlformats.org/officeDocument/2006/relationships/image" Target="../media/image170.emf"/><Relationship Id="rId37" Type="http://schemas.openxmlformats.org/officeDocument/2006/relationships/image" Target="../media/image175.emf"/><Relationship Id="rId40" Type="http://schemas.openxmlformats.org/officeDocument/2006/relationships/image" Target="../media/image178.emf"/><Relationship Id="rId45" Type="http://schemas.openxmlformats.org/officeDocument/2006/relationships/image" Target="../media/image183.emf"/><Relationship Id="rId5" Type="http://schemas.openxmlformats.org/officeDocument/2006/relationships/image" Target="../media/image70.emf"/><Relationship Id="rId15" Type="http://schemas.openxmlformats.org/officeDocument/2006/relationships/image" Target="../media/image155.emf"/><Relationship Id="rId23" Type="http://schemas.openxmlformats.org/officeDocument/2006/relationships/image" Target="../media/image163.emf"/><Relationship Id="rId28" Type="http://schemas.openxmlformats.org/officeDocument/2006/relationships/image" Target="../media/image168.emf"/><Relationship Id="rId36" Type="http://schemas.openxmlformats.org/officeDocument/2006/relationships/image" Target="../media/image174.emf"/><Relationship Id="rId10" Type="http://schemas.openxmlformats.org/officeDocument/2006/relationships/image" Target="../media/image150.emf"/><Relationship Id="rId19" Type="http://schemas.openxmlformats.org/officeDocument/2006/relationships/image" Target="../media/image159.emf"/><Relationship Id="rId31" Type="http://schemas.openxmlformats.org/officeDocument/2006/relationships/image" Target="../media/image74.png"/><Relationship Id="rId44" Type="http://schemas.openxmlformats.org/officeDocument/2006/relationships/image" Target="../media/image182.emf"/><Relationship Id="rId4" Type="http://schemas.openxmlformats.org/officeDocument/2006/relationships/image" Target="../media/image67.png"/><Relationship Id="rId9" Type="http://schemas.openxmlformats.org/officeDocument/2006/relationships/image" Target="../media/image149.emf"/><Relationship Id="rId14" Type="http://schemas.openxmlformats.org/officeDocument/2006/relationships/image" Target="../media/image154.emf"/><Relationship Id="rId22" Type="http://schemas.openxmlformats.org/officeDocument/2006/relationships/image" Target="../media/image162.emf"/><Relationship Id="rId27" Type="http://schemas.openxmlformats.org/officeDocument/2006/relationships/image" Target="../media/image167.emf"/><Relationship Id="rId30" Type="http://schemas.openxmlformats.org/officeDocument/2006/relationships/image" Target="../media/image73.png"/><Relationship Id="rId35" Type="http://schemas.openxmlformats.org/officeDocument/2006/relationships/image" Target="../media/image173.emf"/><Relationship Id="rId43" Type="http://schemas.openxmlformats.org/officeDocument/2006/relationships/image" Target="../media/image181.emf"/><Relationship Id="rId8" Type="http://schemas.openxmlformats.org/officeDocument/2006/relationships/image" Target="../media/image86.png"/><Relationship Id="rId3" Type="http://schemas.openxmlformats.org/officeDocument/2006/relationships/image" Target="../media/image66.png"/><Relationship Id="rId12" Type="http://schemas.openxmlformats.org/officeDocument/2006/relationships/image" Target="../media/image152.emf"/><Relationship Id="rId17" Type="http://schemas.openxmlformats.org/officeDocument/2006/relationships/image" Target="../media/image157.emf"/><Relationship Id="rId25" Type="http://schemas.openxmlformats.org/officeDocument/2006/relationships/image" Target="../media/image165.emf"/><Relationship Id="rId33" Type="http://schemas.openxmlformats.org/officeDocument/2006/relationships/image" Target="../media/image171.emf"/><Relationship Id="rId38" Type="http://schemas.openxmlformats.org/officeDocument/2006/relationships/image" Target="../media/image176.emf"/><Relationship Id="rId46" Type="http://schemas.openxmlformats.org/officeDocument/2006/relationships/image" Target="../media/image184.emf"/><Relationship Id="rId20" Type="http://schemas.openxmlformats.org/officeDocument/2006/relationships/image" Target="../media/image160.emf"/><Relationship Id="rId41" Type="http://schemas.openxmlformats.org/officeDocument/2006/relationships/image" Target="../media/image179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emf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emf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emf"/><Relationship Id="rId18" Type="http://schemas.openxmlformats.org/officeDocument/2006/relationships/image" Target="../media/image13.png"/><Relationship Id="rId26" Type="http://schemas.openxmlformats.org/officeDocument/2006/relationships/image" Target="../media/image20.emf"/><Relationship Id="rId21" Type="http://schemas.openxmlformats.org/officeDocument/2006/relationships/image" Target="../media/image16.svg"/><Relationship Id="rId34" Type="http://schemas.openxmlformats.org/officeDocument/2006/relationships/image" Target="../media/image34.svg"/><Relationship Id="rId7" Type="http://schemas.openxmlformats.org/officeDocument/2006/relationships/image" Target="../media/image26.png"/><Relationship Id="rId12" Type="http://schemas.openxmlformats.org/officeDocument/2006/relationships/image" Target="../media/image7.emf"/><Relationship Id="rId17" Type="http://schemas.openxmlformats.org/officeDocument/2006/relationships/image" Target="../media/image12.emf"/><Relationship Id="rId25" Type="http://schemas.openxmlformats.org/officeDocument/2006/relationships/image" Target="../media/image28.svg"/><Relationship Id="rId33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11.emf"/><Relationship Id="rId20" Type="http://schemas.openxmlformats.org/officeDocument/2006/relationships/image" Target="../media/image15.png"/><Relationship Id="rId29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image" Target="../media/image6.svg"/><Relationship Id="rId24" Type="http://schemas.openxmlformats.org/officeDocument/2006/relationships/image" Target="../media/image27.png"/><Relationship Id="rId32" Type="http://schemas.openxmlformats.org/officeDocument/2006/relationships/image" Target="../media/image32.svg"/><Relationship Id="rId37" Type="http://schemas.openxmlformats.org/officeDocument/2006/relationships/image" Target="../media/image37.emf"/><Relationship Id="rId5" Type="http://schemas.openxmlformats.org/officeDocument/2006/relationships/image" Target="../media/image25.png"/><Relationship Id="rId15" Type="http://schemas.openxmlformats.org/officeDocument/2006/relationships/image" Target="../media/image10.emf"/><Relationship Id="rId23" Type="http://schemas.openxmlformats.org/officeDocument/2006/relationships/image" Target="../media/image18.emf"/><Relationship Id="rId28" Type="http://schemas.openxmlformats.org/officeDocument/2006/relationships/image" Target="../media/image22.svg"/><Relationship Id="rId36" Type="http://schemas.openxmlformats.org/officeDocument/2006/relationships/image" Target="../media/image36.svg"/><Relationship Id="rId10" Type="http://schemas.openxmlformats.org/officeDocument/2006/relationships/image" Target="../media/image5.png"/><Relationship Id="rId19" Type="http://schemas.openxmlformats.org/officeDocument/2006/relationships/image" Target="../media/image14.svg"/><Relationship Id="rId31" Type="http://schemas.openxmlformats.org/officeDocument/2006/relationships/image" Target="../media/image31.png"/><Relationship Id="rId4" Type="http://schemas.openxmlformats.org/officeDocument/2006/relationships/image" Target="../media/image1.emf"/><Relationship Id="rId9" Type="http://schemas.openxmlformats.org/officeDocument/2006/relationships/image" Target="../media/image4.emf"/><Relationship Id="rId14" Type="http://schemas.openxmlformats.org/officeDocument/2006/relationships/image" Target="../media/image9.emf"/><Relationship Id="rId22" Type="http://schemas.openxmlformats.org/officeDocument/2006/relationships/image" Target="../media/image17.emf"/><Relationship Id="rId27" Type="http://schemas.openxmlformats.org/officeDocument/2006/relationships/image" Target="../media/image21.png"/><Relationship Id="rId30" Type="http://schemas.openxmlformats.org/officeDocument/2006/relationships/image" Target="../media/image30.emf"/><Relationship Id="rId35" Type="http://schemas.openxmlformats.org/officeDocument/2006/relationships/image" Target="../media/image35.png"/><Relationship Id="rId8" Type="http://schemas.openxmlformats.org/officeDocument/2006/relationships/image" Target="../media/image3.emf"/><Relationship Id="rId3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emf"/><Relationship Id="rId18" Type="http://schemas.openxmlformats.org/officeDocument/2006/relationships/image" Target="../media/image74.png"/><Relationship Id="rId26" Type="http://schemas.openxmlformats.org/officeDocument/2006/relationships/image" Target="../media/image212.emf"/><Relationship Id="rId3" Type="http://schemas.openxmlformats.org/officeDocument/2006/relationships/image" Target="../media/image66.png"/><Relationship Id="rId21" Type="http://schemas.openxmlformats.org/officeDocument/2006/relationships/image" Target="../media/image207.emf"/><Relationship Id="rId7" Type="http://schemas.openxmlformats.org/officeDocument/2006/relationships/image" Target="../media/image70.emf"/><Relationship Id="rId12" Type="http://schemas.openxmlformats.org/officeDocument/2006/relationships/image" Target="../media/image200.emf"/><Relationship Id="rId17" Type="http://schemas.openxmlformats.org/officeDocument/2006/relationships/image" Target="../media/image73.png"/><Relationship Id="rId25" Type="http://schemas.openxmlformats.org/officeDocument/2006/relationships/image" Target="../media/image211.emf"/><Relationship Id="rId33" Type="http://schemas.openxmlformats.org/officeDocument/2006/relationships/image" Target="../media/image2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04.emf"/><Relationship Id="rId20" Type="http://schemas.openxmlformats.org/officeDocument/2006/relationships/image" Target="../media/image206.emf"/><Relationship Id="rId29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emf"/><Relationship Id="rId11" Type="http://schemas.openxmlformats.org/officeDocument/2006/relationships/image" Target="../media/image199.emf"/><Relationship Id="rId24" Type="http://schemas.openxmlformats.org/officeDocument/2006/relationships/image" Target="../media/image210.emf"/><Relationship Id="rId32" Type="http://schemas.openxmlformats.org/officeDocument/2006/relationships/image" Target="../media/image218.png"/><Relationship Id="rId5" Type="http://schemas.openxmlformats.org/officeDocument/2006/relationships/image" Target="../media/image86.png"/><Relationship Id="rId15" Type="http://schemas.openxmlformats.org/officeDocument/2006/relationships/image" Target="../media/image203.emf"/><Relationship Id="rId23" Type="http://schemas.openxmlformats.org/officeDocument/2006/relationships/image" Target="../media/image209.emf"/><Relationship Id="rId28" Type="http://schemas.openxmlformats.org/officeDocument/2006/relationships/image" Target="../media/image214.emf"/><Relationship Id="rId10" Type="http://schemas.openxmlformats.org/officeDocument/2006/relationships/image" Target="../media/image198.emf"/><Relationship Id="rId19" Type="http://schemas.openxmlformats.org/officeDocument/2006/relationships/image" Target="../media/image205.emf"/><Relationship Id="rId31" Type="http://schemas.openxmlformats.org/officeDocument/2006/relationships/image" Target="../media/image217.emf"/><Relationship Id="rId4" Type="http://schemas.openxmlformats.org/officeDocument/2006/relationships/image" Target="../media/image67.png"/><Relationship Id="rId9" Type="http://schemas.openxmlformats.org/officeDocument/2006/relationships/image" Target="../media/image197.emf"/><Relationship Id="rId14" Type="http://schemas.openxmlformats.org/officeDocument/2006/relationships/image" Target="../media/image202.emf"/><Relationship Id="rId22" Type="http://schemas.openxmlformats.org/officeDocument/2006/relationships/image" Target="../media/image208.emf"/><Relationship Id="rId27" Type="http://schemas.openxmlformats.org/officeDocument/2006/relationships/image" Target="../media/image213.emf"/><Relationship Id="rId30" Type="http://schemas.openxmlformats.org/officeDocument/2006/relationships/image" Target="../media/image216.emf"/><Relationship Id="rId8" Type="http://schemas.openxmlformats.org/officeDocument/2006/relationships/image" Target="../media/image19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222.png"/><Relationship Id="rId3" Type="http://schemas.openxmlformats.org/officeDocument/2006/relationships/image" Target="../media/image510.png"/><Relationship Id="rId7" Type="http://schemas.openxmlformats.org/officeDocument/2006/relationships/image" Target="../media/image1.emf"/><Relationship Id="rId12" Type="http://schemas.openxmlformats.org/officeDocument/2006/relationships/image" Target="../media/image22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220.png"/><Relationship Id="rId5" Type="http://schemas.openxmlformats.org/officeDocument/2006/relationships/image" Target="../media/image530.png"/><Relationship Id="rId15" Type="http://schemas.openxmlformats.org/officeDocument/2006/relationships/image" Target="../media/image224.emf"/><Relationship Id="rId10" Type="http://schemas.openxmlformats.org/officeDocument/2006/relationships/image" Target="../media/image4.emf"/><Relationship Id="rId4" Type="http://schemas.openxmlformats.org/officeDocument/2006/relationships/image" Target="../media/image520.png"/><Relationship Id="rId9" Type="http://schemas.openxmlformats.org/officeDocument/2006/relationships/image" Target="../media/image3.emf"/><Relationship Id="rId14" Type="http://schemas.openxmlformats.org/officeDocument/2006/relationships/image" Target="../media/image22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emf"/><Relationship Id="rId13" Type="http://schemas.openxmlformats.org/officeDocument/2006/relationships/image" Target="../media/image202.emf"/><Relationship Id="rId18" Type="http://schemas.openxmlformats.org/officeDocument/2006/relationships/image" Target="../media/image205.emf"/><Relationship Id="rId26" Type="http://schemas.openxmlformats.org/officeDocument/2006/relationships/image" Target="../media/image213.emf"/><Relationship Id="rId3" Type="http://schemas.openxmlformats.org/officeDocument/2006/relationships/image" Target="../media/image67.png"/><Relationship Id="rId21" Type="http://schemas.openxmlformats.org/officeDocument/2006/relationships/image" Target="../media/image208.emf"/><Relationship Id="rId7" Type="http://schemas.openxmlformats.org/officeDocument/2006/relationships/image" Target="../media/image196.emf"/><Relationship Id="rId12" Type="http://schemas.openxmlformats.org/officeDocument/2006/relationships/image" Target="../media/image201.emf"/><Relationship Id="rId17" Type="http://schemas.openxmlformats.org/officeDocument/2006/relationships/image" Target="../media/image74.png"/><Relationship Id="rId25" Type="http://schemas.openxmlformats.org/officeDocument/2006/relationships/image" Target="../media/image212.emf"/><Relationship Id="rId2" Type="http://schemas.openxmlformats.org/officeDocument/2006/relationships/image" Target="../media/image66.png"/><Relationship Id="rId16" Type="http://schemas.openxmlformats.org/officeDocument/2006/relationships/image" Target="../media/image73.png"/><Relationship Id="rId20" Type="http://schemas.openxmlformats.org/officeDocument/2006/relationships/image" Target="../media/image207.emf"/><Relationship Id="rId29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11" Type="http://schemas.openxmlformats.org/officeDocument/2006/relationships/image" Target="../media/image200.emf"/><Relationship Id="rId24" Type="http://schemas.openxmlformats.org/officeDocument/2006/relationships/image" Target="../media/image211.emf"/><Relationship Id="rId5" Type="http://schemas.openxmlformats.org/officeDocument/2006/relationships/image" Target="../media/image195.emf"/><Relationship Id="rId15" Type="http://schemas.openxmlformats.org/officeDocument/2006/relationships/image" Target="../media/image204.emf"/><Relationship Id="rId23" Type="http://schemas.openxmlformats.org/officeDocument/2006/relationships/image" Target="../media/image210.emf"/><Relationship Id="rId28" Type="http://schemas.openxmlformats.org/officeDocument/2006/relationships/image" Target="../media/image215.emf"/><Relationship Id="rId10" Type="http://schemas.openxmlformats.org/officeDocument/2006/relationships/image" Target="../media/image199.emf"/><Relationship Id="rId19" Type="http://schemas.openxmlformats.org/officeDocument/2006/relationships/image" Target="../media/image206.emf"/><Relationship Id="rId4" Type="http://schemas.openxmlformats.org/officeDocument/2006/relationships/image" Target="../media/image86.png"/><Relationship Id="rId9" Type="http://schemas.openxmlformats.org/officeDocument/2006/relationships/image" Target="../media/image198.emf"/><Relationship Id="rId14" Type="http://schemas.openxmlformats.org/officeDocument/2006/relationships/image" Target="../media/image203.emf"/><Relationship Id="rId22" Type="http://schemas.openxmlformats.org/officeDocument/2006/relationships/image" Target="../media/image209.emf"/><Relationship Id="rId27" Type="http://schemas.openxmlformats.org/officeDocument/2006/relationships/image" Target="../media/image214.emf"/><Relationship Id="rId30" Type="http://schemas.openxmlformats.org/officeDocument/2006/relationships/image" Target="../media/image2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3C1781-FCA5-B6D5-95EF-EC169D6E9531}"/>
              </a:ext>
            </a:extLst>
          </p:cNvPr>
          <p:cNvCxnSpPr>
            <a:cxnSpLocks/>
          </p:cNvCxnSpPr>
          <p:nvPr/>
        </p:nvCxnSpPr>
        <p:spPr>
          <a:xfrm>
            <a:off x="2047562" y="4980646"/>
            <a:ext cx="82296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7B44FE-CBCE-B8B7-4332-3DB46050628A}"/>
              </a:ext>
            </a:extLst>
          </p:cNvPr>
          <p:cNvCxnSpPr>
            <a:cxnSpLocks/>
          </p:cNvCxnSpPr>
          <p:nvPr/>
        </p:nvCxnSpPr>
        <p:spPr>
          <a:xfrm>
            <a:off x="2047562" y="5337603"/>
            <a:ext cx="822960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D54B2B-B782-8114-21EB-6BEC564BF341}"/>
              </a:ext>
            </a:extLst>
          </p:cNvPr>
          <p:cNvCxnSpPr/>
          <p:nvPr/>
        </p:nvCxnSpPr>
        <p:spPr>
          <a:xfrm>
            <a:off x="2127134" y="3684894"/>
            <a:ext cx="1554480" cy="0"/>
          </a:xfrm>
          <a:prstGeom prst="line">
            <a:avLst/>
          </a:prstGeom>
          <a:ln w="2540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24F7D5-03B5-D7A7-978C-F83FA03E2CCC}"/>
              </a:ext>
            </a:extLst>
          </p:cNvPr>
          <p:cNvCxnSpPr>
            <a:cxnSpLocks/>
          </p:cNvCxnSpPr>
          <p:nvPr/>
        </p:nvCxnSpPr>
        <p:spPr>
          <a:xfrm>
            <a:off x="3663688" y="3622074"/>
            <a:ext cx="1831127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2882C62A-6F2D-BFC3-6BC8-FC9B61AA22B5}"/>
              </a:ext>
            </a:extLst>
          </p:cNvPr>
          <p:cNvSpPr/>
          <p:nvPr/>
        </p:nvSpPr>
        <p:spPr>
          <a:xfrm>
            <a:off x="3670350" y="3748231"/>
            <a:ext cx="1262934" cy="978581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E904E8-EA72-1610-8FEB-19661F1C089C}"/>
              </a:ext>
            </a:extLst>
          </p:cNvPr>
          <p:cNvCxnSpPr>
            <a:cxnSpLocks/>
          </p:cNvCxnSpPr>
          <p:nvPr/>
        </p:nvCxnSpPr>
        <p:spPr>
          <a:xfrm>
            <a:off x="5494815" y="3590324"/>
            <a:ext cx="183112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C403C8ED-2C9A-8BE5-5EF1-2542899D5216}"/>
              </a:ext>
            </a:extLst>
          </p:cNvPr>
          <p:cNvSpPr/>
          <p:nvPr/>
        </p:nvSpPr>
        <p:spPr>
          <a:xfrm>
            <a:off x="5491952" y="3652981"/>
            <a:ext cx="1262934" cy="101933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chemeClr val="bg1">
                <a:lumMod val="65000"/>
              </a:schemeClr>
            </a:solidFill>
            <a:tailEnd type="triangle" w="med" len="med"/>
          </a:ln>
          <a:effectLst>
            <a:outerShdw blurRad="50800" dist="50800" dir="5400000" sx="1000" sy="1000" algn="ctr" rotWithShape="0">
              <a:srgbClr val="000000"/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1291D1-7349-C250-5527-CCFCB98A3C6F}"/>
              </a:ext>
            </a:extLst>
          </p:cNvPr>
          <p:cNvCxnSpPr>
            <a:cxnSpLocks/>
          </p:cNvCxnSpPr>
          <p:nvPr/>
        </p:nvCxnSpPr>
        <p:spPr>
          <a:xfrm>
            <a:off x="7322455" y="3575876"/>
            <a:ext cx="2730704" cy="4115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265C2303-F01E-D283-C600-C4B729542F09}"/>
              </a:ext>
            </a:extLst>
          </p:cNvPr>
          <p:cNvSpPr/>
          <p:nvPr/>
        </p:nvSpPr>
        <p:spPr>
          <a:xfrm>
            <a:off x="7322767" y="3604303"/>
            <a:ext cx="1262934" cy="1028185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31750">
            <a:solidFill>
              <a:schemeClr val="bg1">
                <a:lumMod val="6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8E9420-905E-35E8-B379-48F445C1B9B6}"/>
              </a:ext>
            </a:extLst>
          </p:cNvPr>
          <p:cNvCxnSpPr>
            <a:cxnSpLocks/>
          </p:cNvCxnSpPr>
          <p:nvPr/>
        </p:nvCxnSpPr>
        <p:spPr>
          <a:xfrm>
            <a:off x="2286188" y="3684894"/>
            <a:ext cx="781476" cy="0"/>
          </a:xfrm>
          <a:prstGeom prst="line">
            <a:avLst/>
          </a:prstGeom>
          <a:ln w="254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36800D-DD6D-5B43-47E0-D9BE00E43E1E}"/>
              </a:ext>
            </a:extLst>
          </p:cNvPr>
          <p:cNvCxnSpPr>
            <a:cxnSpLocks/>
          </p:cNvCxnSpPr>
          <p:nvPr/>
        </p:nvCxnSpPr>
        <p:spPr>
          <a:xfrm>
            <a:off x="3869182" y="3619889"/>
            <a:ext cx="781476" cy="0"/>
          </a:xfrm>
          <a:prstGeom prst="line">
            <a:avLst/>
          </a:prstGeom>
          <a:ln w="127000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C2E492-87CD-26EE-E175-91359B5A63A7}"/>
              </a:ext>
            </a:extLst>
          </p:cNvPr>
          <p:cNvCxnSpPr>
            <a:cxnSpLocks/>
          </p:cNvCxnSpPr>
          <p:nvPr/>
        </p:nvCxnSpPr>
        <p:spPr>
          <a:xfrm>
            <a:off x="6092442" y="3591073"/>
            <a:ext cx="640080" cy="0"/>
          </a:xfrm>
          <a:prstGeom prst="line">
            <a:avLst/>
          </a:prstGeom>
          <a:ln w="635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43CF36-B8A4-B251-1CFF-0F0EB3A445F4}"/>
                  </a:ext>
                </a:extLst>
              </p:cNvPr>
              <p:cNvSpPr txBox="1"/>
              <p:nvPr/>
            </p:nvSpPr>
            <p:spPr>
              <a:xfrm>
                <a:off x="2127134" y="3145654"/>
                <a:ext cx="12559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43CF36-B8A4-B251-1CFF-0F0EB3A44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134" y="3145654"/>
                <a:ext cx="1255985" cy="338554"/>
              </a:xfrm>
              <a:prstGeom prst="rect">
                <a:avLst/>
              </a:prstGeom>
              <a:blipFill>
                <a:blip r:embed="rId3"/>
                <a:stretch>
                  <a:fillRect l="-2000" t="-3571" r="-100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B31B22-E0DC-F62E-2AE9-0B27DDEA48FE}"/>
                  </a:ext>
                </a:extLst>
              </p:cNvPr>
              <p:cNvSpPr txBox="1"/>
              <p:nvPr/>
            </p:nvSpPr>
            <p:spPr>
              <a:xfrm>
                <a:off x="6088005" y="3145654"/>
                <a:ext cx="12559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B31B22-E0DC-F62E-2AE9-0B27DDEA4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05" y="3145654"/>
                <a:ext cx="1255985" cy="338554"/>
              </a:xfrm>
              <a:prstGeom prst="rect">
                <a:avLst/>
              </a:prstGeom>
              <a:blipFill>
                <a:blip r:embed="rId4"/>
                <a:stretch>
                  <a:fillRect l="-3000" t="-3571" r="-100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A610E-2F7D-CFC5-665F-0786C1DDBA8B}"/>
              </a:ext>
            </a:extLst>
          </p:cNvPr>
          <p:cNvCxnSpPr>
            <a:cxnSpLocks/>
          </p:cNvCxnSpPr>
          <p:nvPr/>
        </p:nvCxnSpPr>
        <p:spPr>
          <a:xfrm>
            <a:off x="4726455" y="4751695"/>
            <a:ext cx="4208681" cy="0"/>
          </a:xfrm>
          <a:prstGeom prst="line">
            <a:avLst/>
          </a:prstGeom>
          <a:ln w="127000">
            <a:solidFill>
              <a:schemeClr val="bg1">
                <a:lumMod val="65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781C85-F068-AE74-5937-99FEA6EBD29B}"/>
              </a:ext>
            </a:extLst>
          </p:cNvPr>
          <p:cNvCxnSpPr>
            <a:cxnSpLocks/>
          </p:cNvCxnSpPr>
          <p:nvPr/>
        </p:nvCxnSpPr>
        <p:spPr>
          <a:xfrm>
            <a:off x="6693129" y="4669202"/>
            <a:ext cx="2242007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A816A7-6032-A7C3-B6DD-2C5059818CFA}"/>
              </a:ext>
            </a:extLst>
          </p:cNvPr>
          <p:cNvCxnSpPr>
            <a:cxnSpLocks/>
          </p:cNvCxnSpPr>
          <p:nvPr/>
        </p:nvCxnSpPr>
        <p:spPr>
          <a:xfrm>
            <a:off x="8434845" y="4635600"/>
            <a:ext cx="500291" cy="0"/>
          </a:xfrm>
          <a:prstGeom prst="line">
            <a:avLst/>
          </a:prstGeom>
          <a:ln w="317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6FFDD6-9A2C-3169-3551-48FEF33F8B84}"/>
              </a:ext>
            </a:extLst>
          </p:cNvPr>
          <p:cNvCxnSpPr>
            <a:cxnSpLocks/>
          </p:cNvCxnSpPr>
          <p:nvPr/>
        </p:nvCxnSpPr>
        <p:spPr>
          <a:xfrm>
            <a:off x="8848050" y="4724664"/>
            <a:ext cx="1438806" cy="0"/>
          </a:xfrm>
          <a:prstGeom prst="line">
            <a:avLst/>
          </a:prstGeom>
          <a:ln w="190500">
            <a:solidFill>
              <a:schemeClr val="bg1">
                <a:lumMod val="65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FD3C075-0CBE-B5B6-4324-4549116BFDF2}"/>
              </a:ext>
            </a:extLst>
          </p:cNvPr>
          <p:cNvGrpSpPr/>
          <p:nvPr/>
        </p:nvGrpSpPr>
        <p:grpSpPr>
          <a:xfrm>
            <a:off x="6322838" y="2135399"/>
            <a:ext cx="548640" cy="769020"/>
            <a:chOff x="2480806" y="2175948"/>
            <a:chExt cx="548640" cy="7690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A6DFCD-C850-2EED-5067-3E402C53185C}"/>
                </a:ext>
              </a:extLst>
            </p:cNvPr>
            <p:cNvSpPr/>
            <p:nvPr/>
          </p:nvSpPr>
          <p:spPr>
            <a:xfrm>
              <a:off x="2480806" y="2175948"/>
              <a:ext cx="125189" cy="7690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10389A-DE62-A868-A987-C7631E63F805}"/>
                </a:ext>
              </a:extLst>
            </p:cNvPr>
            <p:cNvSpPr/>
            <p:nvPr/>
          </p:nvSpPr>
          <p:spPr>
            <a:xfrm>
              <a:off x="2692532" y="2175948"/>
              <a:ext cx="125189" cy="7690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C72ECC-44EA-8D1A-FF2E-E8337EA90C9B}"/>
                </a:ext>
              </a:extLst>
            </p:cNvPr>
            <p:cNvSpPr/>
            <p:nvPr/>
          </p:nvSpPr>
          <p:spPr>
            <a:xfrm flipH="1">
              <a:off x="2904257" y="2175948"/>
              <a:ext cx="125189" cy="769020"/>
            </a:xfrm>
            <a:prstGeom prst="rect">
              <a:avLst/>
            </a:prstGeom>
            <a:pattFill prst="lgCheck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ED54FE-C723-7D84-230E-7A8898E8F8A6}"/>
              </a:ext>
            </a:extLst>
          </p:cNvPr>
          <p:cNvGrpSpPr/>
          <p:nvPr/>
        </p:nvGrpSpPr>
        <p:grpSpPr>
          <a:xfrm>
            <a:off x="2633206" y="2134683"/>
            <a:ext cx="548640" cy="769020"/>
            <a:chOff x="2480806" y="2175948"/>
            <a:chExt cx="548640" cy="7690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E5DE4F-0C81-F20F-44BE-3C5E30D74CF2}"/>
                </a:ext>
              </a:extLst>
            </p:cNvPr>
            <p:cNvSpPr/>
            <p:nvPr/>
          </p:nvSpPr>
          <p:spPr>
            <a:xfrm>
              <a:off x="2480806" y="2175948"/>
              <a:ext cx="125189" cy="7690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8C221A-956C-B406-8049-D19022C308E6}"/>
                </a:ext>
              </a:extLst>
            </p:cNvPr>
            <p:cNvSpPr/>
            <p:nvPr/>
          </p:nvSpPr>
          <p:spPr>
            <a:xfrm>
              <a:off x="2692532" y="2175948"/>
              <a:ext cx="125189" cy="7690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072C1E-317D-6B27-1CD1-D0EAA2C7FC23}"/>
                </a:ext>
              </a:extLst>
            </p:cNvPr>
            <p:cNvSpPr/>
            <p:nvPr/>
          </p:nvSpPr>
          <p:spPr>
            <a:xfrm flipH="1">
              <a:off x="2904257" y="2175948"/>
              <a:ext cx="125189" cy="76902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6B4367CF-5D1B-A7C6-806E-CCB73BF1DDE6}"/>
              </a:ext>
            </a:extLst>
          </p:cNvPr>
          <p:cNvSpPr/>
          <p:nvPr/>
        </p:nvSpPr>
        <p:spPr>
          <a:xfrm>
            <a:off x="2870522" y="1682202"/>
            <a:ext cx="3664042" cy="375638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731" h="312591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47485" y="158261"/>
                  <a:pt x="1585731" y="312591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EC19C4F-1C8B-579E-D0E6-E350001B38E7}"/>
              </a:ext>
            </a:extLst>
          </p:cNvPr>
          <p:cNvSpPr/>
          <p:nvPr/>
        </p:nvSpPr>
        <p:spPr>
          <a:xfrm>
            <a:off x="2870523" y="1867839"/>
            <a:ext cx="2044258" cy="190001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6577" h="416917">
                <a:moveTo>
                  <a:pt x="0" y="416917"/>
                </a:moveTo>
                <a:cubicBezTo>
                  <a:pt x="598990" y="212430"/>
                  <a:pt x="1197980" y="7944"/>
                  <a:pt x="1794076" y="228"/>
                </a:cubicBezTo>
                <a:cubicBezTo>
                  <a:pt x="2390172" y="-7488"/>
                  <a:pt x="2983374" y="181565"/>
                  <a:pt x="3576577" y="370618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4399B6C-95E1-1B09-FD59-32F73D74892E}"/>
              </a:ext>
            </a:extLst>
          </p:cNvPr>
          <p:cNvSpPr/>
          <p:nvPr/>
        </p:nvSpPr>
        <p:spPr>
          <a:xfrm>
            <a:off x="2893671" y="1526067"/>
            <a:ext cx="5602464" cy="591229"/>
          </a:xfrm>
          <a:custGeom>
            <a:avLst/>
            <a:gdLst>
              <a:gd name="connsiteX0" fmla="*/ 0 w 4919240"/>
              <a:gd name="connsiteY0" fmla="*/ 347614 h 405488"/>
              <a:gd name="connsiteX1" fmla="*/ 2720050 w 4919240"/>
              <a:gd name="connsiteY1" fmla="*/ 374 h 405488"/>
              <a:gd name="connsiteX2" fmla="*/ 4919240 w 4919240"/>
              <a:gd name="connsiteY2" fmla="*/ 405488 h 40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9240" h="405488">
                <a:moveTo>
                  <a:pt x="0" y="347614"/>
                </a:moveTo>
                <a:cubicBezTo>
                  <a:pt x="950088" y="169171"/>
                  <a:pt x="1900177" y="-9272"/>
                  <a:pt x="2720050" y="374"/>
                </a:cubicBezTo>
                <a:cubicBezTo>
                  <a:pt x="3539923" y="10020"/>
                  <a:pt x="4229581" y="207754"/>
                  <a:pt x="4919240" y="405488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1441E8-0902-487E-CBA9-D68AA3D10A58}"/>
              </a:ext>
            </a:extLst>
          </p:cNvPr>
          <p:cNvSpPr txBox="1"/>
          <p:nvPr/>
        </p:nvSpPr>
        <p:spPr>
          <a:xfrm>
            <a:off x="5462834" y="1194080"/>
            <a:ext cx="65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E87919C-F73C-8B00-DB5D-11DC67C38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992" y="2971066"/>
            <a:ext cx="594748" cy="273447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88F2D2-F0AE-024D-5358-6E04AB850611}"/>
              </a:ext>
            </a:extLst>
          </p:cNvPr>
          <p:cNvGrpSpPr/>
          <p:nvPr/>
        </p:nvGrpSpPr>
        <p:grpSpPr>
          <a:xfrm>
            <a:off x="8099967" y="2167641"/>
            <a:ext cx="1255985" cy="1349688"/>
            <a:chOff x="7679151" y="2134520"/>
            <a:chExt cx="1255985" cy="13496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7A36CD0-7392-E698-5FFB-18F1C76B1105}"/>
                    </a:ext>
                  </a:extLst>
                </p:cNvPr>
                <p:cNvSpPr txBox="1"/>
                <p:nvPr/>
              </p:nvSpPr>
              <p:spPr>
                <a:xfrm>
                  <a:off x="7679151" y="3145654"/>
                  <a:ext cx="12559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7A36CD0-7392-E698-5FFB-18F1C76B11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9151" y="3145654"/>
                  <a:ext cx="1255985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2000" t="-3704" r="-2000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590F5A-66F5-BC1D-2647-CE2C9525A060}"/>
                </a:ext>
              </a:extLst>
            </p:cNvPr>
            <p:cNvGrpSpPr/>
            <p:nvPr/>
          </p:nvGrpSpPr>
          <p:grpSpPr>
            <a:xfrm>
              <a:off x="7828676" y="2134520"/>
              <a:ext cx="548640" cy="769020"/>
              <a:chOff x="2480806" y="2175948"/>
              <a:chExt cx="548640" cy="76902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751DDF3-4348-C027-E4CA-E988803249FE}"/>
                  </a:ext>
                </a:extLst>
              </p:cNvPr>
              <p:cNvSpPr/>
              <p:nvPr/>
            </p:nvSpPr>
            <p:spPr>
              <a:xfrm>
                <a:off x="2480806" y="2175948"/>
                <a:ext cx="125189" cy="7690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0C5606-6485-125D-ED72-56F224D316FB}"/>
                  </a:ext>
                </a:extLst>
              </p:cNvPr>
              <p:cNvSpPr/>
              <p:nvPr/>
            </p:nvSpPr>
            <p:spPr>
              <a:xfrm>
                <a:off x="2692532" y="2175948"/>
                <a:ext cx="125189" cy="7690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39C4F0F-048F-EA0A-1DD0-54C2CEF3E98A}"/>
                  </a:ext>
                </a:extLst>
              </p:cNvPr>
              <p:cNvSpPr/>
              <p:nvPr/>
            </p:nvSpPr>
            <p:spPr>
              <a:xfrm flipH="1">
                <a:off x="2904257" y="2175948"/>
                <a:ext cx="125189" cy="769020"/>
              </a:xfrm>
              <a:prstGeom prst="rect">
                <a:avLst/>
              </a:prstGeom>
              <a:pattFill prst="sphere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5C71B28-5B76-CF99-9439-067B44BEF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4132" y="2919704"/>
              <a:ext cx="623621" cy="283464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BDF93FC-9D59-9DE8-FD36-BC4B3BE65446}"/>
              </a:ext>
            </a:extLst>
          </p:cNvPr>
          <p:cNvGrpSpPr/>
          <p:nvPr/>
        </p:nvGrpSpPr>
        <p:grpSpPr>
          <a:xfrm>
            <a:off x="4362541" y="2121954"/>
            <a:ext cx="1251625" cy="1349580"/>
            <a:chOff x="4385897" y="2111606"/>
            <a:chExt cx="1251625" cy="1349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A354069-136E-359B-A62A-22AAD61C1F74}"/>
                    </a:ext>
                  </a:extLst>
                </p:cNvPr>
                <p:cNvSpPr txBox="1"/>
                <p:nvPr/>
              </p:nvSpPr>
              <p:spPr>
                <a:xfrm>
                  <a:off x="4385897" y="3122632"/>
                  <a:ext cx="12516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A354069-136E-359B-A62A-22AAD61C1F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5897" y="3122632"/>
                  <a:ext cx="1251625" cy="338554"/>
                </a:xfrm>
                <a:prstGeom prst="rect">
                  <a:avLst/>
                </a:prstGeom>
                <a:blipFill>
                  <a:blip r:embed="rId8"/>
                  <a:stretch>
                    <a:fillRect l="-3000" t="-3571" r="-1000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CF4B941-9629-A065-FA95-9DD5E0D77686}"/>
                </a:ext>
              </a:extLst>
            </p:cNvPr>
            <p:cNvGrpSpPr/>
            <p:nvPr/>
          </p:nvGrpSpPr>
          <p:grpSpPr>
            <a:xfrm>
              <a:off x="4730352" y="2111606"/>
              <a:ext cx="548640" cy="769020"/>
              <a:chOff x="2480806" y="2175948"/>
              <a:chExt cx="548640" cy="76902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5A4840E-3B74-F7D1-62E7-5D30908D50D2}"/>
                  </a:ext>
                </a:extLst>
              </p:cNvPr>
              <p:cNvSpPr/>
              <p:nvPr/>
            </p:nvSpPr>
            <p:spPr>
              <a:xfrm>
                <a:off x="2480806" y="2175948"/>
                <a:ext cx="125189" cy="7690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015BFC3-5A4A-A968-8C51-1C48A1BEEF28}"/>
                  </a:ext>
                </a:extLst>
              </p:cNvPr>
              <p:cNvSpPr/>
              <p:nvPr/>
            </p:nvSpPr>
            <p:spPr>
              <a:xfrm>
                <a:off x="2692532" y="2175948"/>
                <a:ext cx="125189" cy="76902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3E99C69-5130-E154-8023-C134AC08105A}"/>
                  </a:ext>
                </a:extLst>
              </p:cNvPr>
              <p:cNvSpPr/>
              <p:nvPr/>
            </p:nvSpPr>
            <p:spPr>
              <a:xfrm flipH="1">
                <a:off x="2904257" y="2175948"/>
                <a:ext cx="125189" cy="769020"/>
              </a:xfrm>
              <a:prstGeom prst="rect">
                <a:avLst/>
              </a:prstGeom>
              <a:pattFill prst="dkHorz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4E8A270-4BFA-CD48-4B15-737700F5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94658" y="2941673"/>
              <a:ext cx="620028" cy="285071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12D57776-B2F1-4745-AA15-AD9193A0C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1860" y="2946629"/>
            <a:ext cx="623621" cy="28346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14F5A32-B8B4-F70F-B1C8-A8681956149B}"/>
              </a:ext>
            </a:extLst>
          </p:cNvPr>
          <p:cNvGrpSpPr>
            <a:grpSpLocks noChangeAspect="1"/>
          </p:cNvGrpSpPr>
          <p:nvPr/>
        </p:nvGrpSpPr>
        <p:grpSpPr>
          <a:xfrm>
            <a:off x="3535313" y="3531870"/>
            <a:ext cx="298158" cy="298158"/>
            <a:chOff x="3084961" y="5191330"/>
            <a:chExt cx="914400" cy="9144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C58890-08C8-1E2A-AA71-1CE218009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9023FDBE-316B-971B-81FB-3098FBEB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F94FFB1-98B1-82F6-465F-31BFA825FB9F}"/>
              </a:ext>
            </a:extLst>
          </p:cNvPr>
          <p:cNvGrpSpPr>
            <a:grpSpLocks noChangeAspect="1"/>
          </p:cNvGrpSpPr>
          <p:nvPr/>
        </p:nvGrpSpPr>
        <p:grpSpPr>
          <a:xfrm>
            <a:off x="5492074" y="3485366"/>
            <a:ext cx="298158" cy="298158"/>
            <a:chOff x="3084961" y="5191330"/>
            <a:chExt cx="914400" cy="9144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0C21F99-86DB-BFF8-F385-A3739C378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31FE2932-FDA3-47E1-FCF6-5D7196BC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4A84A4F-764E-69EE-3045-0AB5530ECD4A}"/>
              </a:ext>
            </a:extLst>
          </p:cNvPr>
          <p:cNvGrpSpPr>
            <a:grpSpLocks noChangeAspect="1"/>
          </p:cNvGrpSpPr>
          <p:nvPr/>
        </p:nvGrpSpPr>
        <p:grpSpPr>
          <a:xfrm>
            <a:off x="7246132" y="3414510"/>
            <a:ext cx="298158" cy="298158"/>
            <a:chOff x="3084961" y="5191330"/>
            <a:chExt cx="914400" cy="9144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12A65D9-CC42-C5D1-9F88-C354E65CE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80DDEA2C-CB9B-D28D-E8FF-6BCD4AC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CA8B6223-A0F0-E320-AD66-5DE1247380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2822" y="3738588"/>
            <a:ext cx="500514" cy="1828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FF83EC4-B858-831A-842C-A52456131D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1169" y="4237521"/>
            <a:ext cx="182880" cy="1828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98663DD-084E-97F4-B45D-3C721681B5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3549" y="4168191"/>
            <a:ext cx="182880" cy="182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E8705FA-0270-E1B7-EFBD-E67262BDA7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25020" y="3689710"/>
            <a:ext cx="500514" cy="18288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29E6A2D-6B19-69FF-E0B9-7FF079BB095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72081" y="3603756"/>
            <a:ext cx="510138" cy="18288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14CE0E6-F755-E8C8-6086-4111DDC08E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23934" y="4093677"/>
            <a:ext cx="182880" cy="18288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E244F3E-A8D6-917A-6C39-92BEA08043C7}"/>
              </a:ext>
            </a:extLst>
          </p:cNvPr>
          <p:cNvGrpSpPr/>
          <p:nvPr/>
        </p:nvGrpSpPr>
        <p:grpSpPr>
          <a:xfrm>
            <a:off x="6567355" y="4956456"/>
            <a:ext cx="1449908" cy="853159"/>
            <a:chOff x="5664602" y="4945531"/>
            <a:chExt cx="1787564" cy="98155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655BEFA-77A2-265D-7E02-78302F0C797D}"/>
                </a:ext>
              </a:extLst>
            </p:cNvPr>
            <p:cNvGrpSpPr/>
            <p:nvPr/>
          </p:nvGrpSpPr>
          <p:grpSpPr>
            <a:xfrm>
              <a:off x="5873549" y="4945531"/>
              <a:ext cx="1406561" cy="981551"/>
              <a:chOff x="5873549" y="4945531"/>
              <a:chExt cx="1406561" cy="981551"/>
            </a:xfrm>
          </p:grpSpPr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AE653F18-79FD-0D51-610F-CA89176B0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873549" y="4945531"/>
                <a:ext cx="689139" cy="689139"/>
              </a:xfrm>
              <a:prstGeom prst="rect">
                <a:avLst/>
              </a:prstGeom>
            </p:spPr>
          </p:pic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5623B478-8D9E-DCD4-101C-053F9852E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605959" y="4945531"/>
                <a:ext cx="674151" cy="674151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D1C8A65F-2505-5FAC-699F-4F461B5D94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69046" y="5652761"/>
                <a:ext cx="214685" cy="274321"/>
              </a:xfrm>
              <a:prstGeom prst="rect">
                <a:avLst/>
              </a:prstGeom>
            </p:spPr>
          </p:pic>
        </p:grpSp>
        <p:sp>
          <p:nvSpPr>
            <p:cNvPr id="102" name="Double Brace 101">
              <a:extLst>
                <a:ext uri="{FF2B5EF4-FFF2-40B4-BE49-F238E27FC236}">
                  <a16:creationId xmlns:a16="http://schemas.microsoft.com/office/drawing/2014/main" id="{7832B31C-D086-D583-364A-0D1FA6F079E9}"/>
                </a:ext>
              </a:extLst>
            </p:cNvPr>
            <p:cNvSpPr/>
            <p:nvPr/>
          </p:nvSpPr>
          <p:spPr>
            <a:xfrm>
              <a:off x="5664602" y="4979514"/>
              <a:ext cx="1787564" cy="914400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5CBB0519-F37B-6550-0143-7DF6EC18BA6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95183" y="5626273"/>
            <a:ext cx="174381" cy="2405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18D7C049-085D-B809-06A0-244242F1E9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002493" y="4992832"/>
            <a:ext cx="559762" cy="604298"/>
          </a:xfrm>
          <a:prstGeom prst="rect">
            <a:avLst/>
          </a:prstGeom>
        </p:spPr>
      </p:pic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EF420AE6-8349-70A6-A99D-7BE8D21934EA}"/>
              </a:ext>
            </a:extLst>
          </p:cNvPr>
          <p:cNvSpPr/>
          <p:nvPr/>
        </p:nvSpPr>
        <p:spPr>
          <a:xfrm>
            <a:off x="4832185" y="5014653"/>
            <a:ext cx="911566" cy="801827"/>
          </a:xfrm>
          <a:prstGeom prst="brace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C4A2FED-ED7C-79ED-243C-FF630EFE4446}"/>
              </a:ext>
            </a:extLst>
          </p:cNvPr>
          <p:cNvGrpSpPr/>
          <p:nvPr/>
        </p:nvGrpSpPr>
        <p:grpSpPr>
          <a:xfrm>
            <a:off x="8496135" y="4930326"/>
            <a:ext cx="2109807" cy="844119"/>
            <a:chOff x="7691273" y="4957860"/>
            <a:chExt cx="2502207" cy="966374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56C0A825-19F3-B4F9-AC8F-1C3782280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595842" y="5649914"/>
              <a:ext cx="226613" cy="274320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E9246434-C286-4DA9-CFB7-0A0685F5B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898750" y="4957860"/>
              <a:ext cx="689139" cy="689139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B0EB2D45-669D-6757-A8E4-9F9312B43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38354" y="4957860"/>
              <a:ext cx="674151" cy="674151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76CF2875-E8D7-8916-EC45-B5674DF27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362970" y="4957860"/>
              <a:ext cx="674151" cy="674151"/>
            </a:xfrm>
            <a:prstGeom prst="rect">
              <a:avLst/>
            </a:prstGeom>
          </p:spPr>
        </p:pic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3E03DAE5-4476-E959-FE1E-8AC966484FB7}"/>
                </a:ext>
              </a:extLst>
            </p:cNvPr>
            <p:cNvSpPr/>
            <p:nvPr/>
          </p:nvSpPr>
          <p:spPr>
            <a:xfrm>
              <a:off x="7691273" y="4983598"/>
              <a:ext cx="2502207" cy="914400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7E5C3EF-2ABB-61A1-E177-0900A7B6BBEA}"/>
              </a:ext>
            </a:extLst>
          </p:cNvPr>
          <p:cNvSpPr txBox="1"/>
          <p:nvPr/>
        </p:nvSpPr>
        <p:spPr>
          <a:xfrm>
            <a:off x="3000780" y="4826757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BB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46DD24-13F8-0BF2-676D-DAD73BD1FEA9}"/>
              </a:ext>
            </a:extLst>
          </p:cNvPr>
          <p:cNvSpPr txBox="1"/>
          <p:nvPr/>
        </p:nvSpPr>
        <p:spPr>
          <a:xfrm>
            <a:off x="2946995" y="5183714"/>
            <a:ext cx="1746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Interpretable Model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BD45B65-3583-BEE1-B1C6-3A612267B3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18733" y="5533462"/>
            <a:ext cx="174381" cy="24054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E6EF388-86EB-D464-D193-EDD68578380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491841" y="5545620"/>
            <a:ext cx="174133" cy="23843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58AEDF6-F15B-9C64-6E88-B44CE76EB60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44382" y="5576585"/>
            <a:ext cx="174381" cy="2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0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Rounded Rectangle 567">
            <a:extLst>
              <a:ext uri="{FF2B5EF4-FFF2-40B4-BE49-F238E27FC236}">
                <a16:creationId xmlns:a16="http://schemas.microsoft.com/office/drawing/2014/main" id="{B2908EC8-ECA5-F031-896F-387D7A77B34D}"/>
              </a:ext>
            </a:extLst>
          </p:cNvPr>
          <p:cNvSpPr/>
          <p:nvPr/>
        </p:nvSpPr>
        <p:spPr>
          <a:xfrm>
            <a:off x="1018095" y="633538"/>
            <a:ext cx="552728" cy="4598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2AF48395-B1E3-29BD-883E-61F234429C73}"/>
              </a:ext>
            </a:extLst>
          </p:cNvPr>
          <p:cNvSpPr txBox="1"/>
          <p:nvPr/>
        </p:nvSpPr>
        <p:spPr>
          <a:xfrm>
            <a:off x="10661101" y="27964"/>
            <a:ext cx="1306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dirty="0"/>
              <a:t>Expert 4</a:t>
            </a:r>
          </a:p>
          <a:p>
            <a:pPr marL="342900" indent="-342900">
              <a:buAutoNum type="alphaLcParenBoth"/>
            </a:pPr>
            <a:r>
              <a:rPr lang="en-US" dirty="0"/>
              <a:t>Expert 2</a:t>
            </a:r>
          </a:p>
          <a:p>
            <a:pPr marL="342900" indent="-342900">
              <a:buAutoNum type="alphaLcParenBoth"/>
            </a:pPr>
            <a:r>
              <a:rPr lang="en-US" dirty="0"/>
              <a:t>Expert 1</a:t>
            </a:r>
          </a:p>
        </p:txBody>
      </p: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60F62CDF-79C5-B9DB-708B-945C390CE50A}"/>
              </a:ext>
            </a:extLst>
          </p:cNvPr>
          <p:cNvGrpSpPr/>
          <p:nvPr/>
        </p:nvGrpSpPr>
        <p:grpSpPr>
          <a:xfrm>
            <a:off x="1103886" y="663764"/>
            <a:ext cx="2444510" cy="972320"/>
            <a:chOff x="2400554" y="3290635"/>
            <a:chExt cx="2639307" cy="1111113"/>
          </a:xfrm>
        </p:grpSpPr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DDF97955-B64B-6AE3-944D-8E44A435D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9197" y="3441628"/>
              <a:ext cx="740664" cy="740664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0F44FF3D-D939-C11A-208B-946E6C88F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0526" y="3441628"/>
              <a:ext cx="740664" cy="740664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C546613E-0A9B-6512-D0B2-44990820D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0554" y="3290635"/>
              <a:ext cx="411133" cy="438912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63738D49-DE59-D0AC-A7D8-2FB2220A4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4446" y="3962836"/>
              <a:ext cx="283348" cy="438912"/>
            </a:xfrm>
            <a:prstGeom prst="rect">
              <a:avLst/>
            </a:prstGeom>
          </p:spPr>
        </p:pic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FF20989A-A0BC-28A0-A67A-C8347363C36C}"/>
                </a:ext>
              </a:extLst>
            </p:cNvPr>
            <p:cNvGrpSpPr/>
            <p:nvPr/>
          </p:nvGrpSpPr>
          <p:grpSpPr>
            <a:xfrm>
              <a:off x="3036700" y="3757106"/>
              <a:ext cx="219662" cy="171425"/>
              <a:chOff x="9335283" y="2105738"/>
              <a:chExt cx="271256" cy="285108"/>
            </a:xfrm>
          </p:grpSpPr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80CD0A9B-D8F3-31A5-2948-62BA9B07A755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3" name="Picture 452">
                <a:extLst>
                  <a:ext uri="{FF2B5EF4-FFF2-40B4-BE49-F238E27FC236}">
                    <a16:creationId xmlns:a16="http://schemas.microsoft.com/office/drawing/2014/main" id="{B1DC1FA6-FF9A-4F1C-BE1C-D561E217B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sp>
          <p:nvSpPr>
            <p:cNvPr id="469" name="Left-Right Arrow 468">
              <a:extLst>
                <a:ext uri="{FF2B5EF4-FFF2-40B4-BE49-F238E27FC236}">
                  <a16:creationId xmlns:a16="http://schemas.microsoft.com/office/drawing/2014/main" id="{342A8A45-0C2D-9D34-5A9A-36B1AD1DC1C9}"/>
                </a:ext>
              </a:extLst>
            </p:cNvPr>
            <p:cNvSpPr/>
            <p:nvPr/>
          </p:nvSpPr>
          <p:spPr>
            <a:xfrm>
              <a:off x="3281751" y="3781631"/>
              <a:ext cx="244526" cy="114112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0" name="Straight Arrow Connector 469">
              <a:extLst>
                <a:ext uri="{FF2B5EF4-FFF2-40B4-BE49-F238E27FC236}">
                  <a16:creationId xmlns:a16="http://schemas.microsoft.com/office/drawing/2014/main" id="{508E66DC-B16D-D3C3-2BCD-E94687DBE6D6}"/>
                </a:ext>
              </a:extLst>
            </p:cNvPr>
            <p:cNvCxnSpPr>
              <a:cxnSpLocks/>
              <a:stCxn id="452" idx="1"/>
              <a:endCxn id="449" idx="3"/>
            </p:cNvCxnSpPr>
            <p:nvPr/>
          </p:nvCxnSpPr>
          <p:spPr>
            <a:xfrm flipH="1" flipV="1">
              <a:off x="2811687" y="3510091"/>
              <a:ext cx="257182" cy="27212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DCD36081-C895-6879-9A6A-2F6A6B1F8BE1}"/>
                </a:ext>
              </a:extLst>
            </p:cNvPr>
            <p:cNvCxnSpPr>
              <a:cxnSpLocks/>
              <a:stCxn id="452" idx="3"/>
              <a:endCxn id="450" idx="3"/>
            </p:cNvCxnSpPr>
            <p:nvPr/>
          </p:nvCxnSpPr>
          <p:spPr>
            <a:xfrm flipH="1">
              <a:off x="2747794" y="3903426"/>
              <a:ext cx="321075" cy="27886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9" name="Rounded Rectangle 478">
            <a:extLst>
              <a:ext uri="{FF2B5EF4-FFF2-40B4-BE49-F238E27FC236}">
                <a16:creationId xmlns:a16="http://schemas.microsoft.com/office/drawing/2014/main" id="{F254CC01-3FF5-832B-3077-AF4292DAC26D}"/>
              </a:ext>
            </a:extLst>
          </p:cNvPr>
          <p:cNvSpPr/>
          <p:nvPr/>
        </p:nvSpPr>
        <p:spPr>
          <a:xfrm>
            <a:off x="2834041" y="1451959"/>
            <a:ext cx="1442054" cy="22624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4AD908E4-43D5-2C91-1CE4-3298C7C44564}"/>
              </a:ext>
            </a:extLst>
          </p:cNvPr>
          <p:cNvSpPr txBox="1"/>
          <p:nvPr/>
        </p:nvSpPr>
        <p:spPr>
          <a:xfrm>
            <a:off x="2815936" y="1414447"/>
            <a:ext cx="165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Bay breasted warbler</a:t>
            </a:r>
          </a:p>
        </p:txBody>
      </p:sp>
      <p:pic>
        <p:nvPicPr>
          <p:cNvPr id="544" name="Picture 543" descr="Chart, box and whisker chart&#10;&#10;Description automatically generated">
            <a:extLst>
              <a:ext uri="{FF2B5EF4-FFF2-40B4-BE49-F238E27FC236}">
                <a16:creationId xmlns:a16="http://schemas.microsoft.com/office/drawing/2014/main" id="{D6919A88-E23D-45BE-1E1C-A45FA4E13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50" y="3718056"/>
            <a:ext cx="2947672" cy="2947672"/>
          </a:xfrm>
          <a:prstGeom prst="rect">
            <a:avLst/>
          </a:prstGeom>
        </p:spPr>
      </p:pic>
      <p:pic>
        <p:nvPicPr>
          <p:cNvPr id="567" name="Picture 566" descr="Chart, box and whisker chart&#10;&#10;Description automatically generated">
            <a:extLst>
              <a:ext uri="{FF2B5EF4-FFF2-40B4-BE49-F238E27FC236}">
                <a16:creationId xmlns:a16="http://schemas.microsoft.com/office/drawing/2014/main" id="{C1726CD2-6708-C8A9-D101-1F9BBC515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391" y="3718056"/>
            <a:ext cx="2947672" cy="2947672"/>
          </a:xfrm>
          <a:prstGeom prst="rect">
            <a:avLst/>
          </a:prstGeom>
        </p:spPr>
      </p:pic>
      <p:sp>
        <p:nvSpPr>
          <p:cNvPr id="611" name="TextBox 610">
            <a:extLst>
              <a:ext uri="{FF2B5EF4-FFF2-40B4-BE49-F238E27FC236}">
                <a16:creationId xmlns:a16="http://schemas.microsoft.com/office/drawing/2014/main" id="{F1C2926C-2D3A-F724-90D6-84F13A571696}"/>
              </a:ext>
            </a:extLst>
          </p:cNvPr>
          <p:cNvSpPr txBox="1"/>
          <p:nvPr/>
        </p:nvSpPr>
        <p:spPr>
          <a:xfrm>
            <a:off x="2511444" y="548030"/>
            <a:ext cx="85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Expert4</a:t>
            </a:r>
          </a:p>
        </p:txBody>
      </p: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A4ACAF08-789E-8975-79DF-485844EC9F63}"/>
              </a:ext>
            </a:extLst>
          </p:cNvPr>
          <p:cNvGrpSpPr/>
          <p:nvPr/>
        </p:nvGrpSpPr>
        <p:grpSpPr>
          <a:xfrm>
            <a:off x="3601168" y="65976"/>
            <a:ext cx="3941067" cy="1932563"/>
            <a:chOff x="3601168" y="65976"/>
            <a:chExt cx="3941067" cy="1932563"/>
          </a:xfrm>
        </p:grpSpPr>
        <p:sp>
          <p:nvSpPr>
            <p:cNvPr id="572" name="Rounded Rectangle 571">
              <a:extLst>
                <a:ext uri="{FF2B5EF4-FFF2-40B4-BE49-F238E27FC236}">
                  <a16:creationId xmlns:a16="http://schemas.microsoft.com/office/drawing/2014/main" id="{BDA2B86B-C212-ED70-79A9-0ED6D85068D1}"/>
                </a:ext>
              </a:extLst>
            </p:cNvPr>
            <p:cNvSpPr/>
            <p:nvPr/>
          </p:nvSpPr>
          <p:spPr>
            <a:xfrm>
              <a:off x="5128822" y="65976"/>
              <a:ext cx="2063724" cy="46537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ounded Rectangle 568">
              <a:extLst>
                <a:ext uri="{FF2B5EF4-FFF2-40B4-BE49-F238E27FC236}">
                  <a16:creationId xmlns:a16="http://schemas.microsoft.com/office/drawing/2014/main" id="{6A170071-B2F1-7A7E-CBAF-670F0B78E72F}"/>
                </a:ext>
              </a:extLst>
            </p:cNvPr>
            <p:cNvSpPr/>
            <p:nvPr/>
          </p:nvSpPr>
          <p:spPr>
            <a:xfrm>
              <a:off x="5179635" y="1538649"/>
              <a:ext cx="492952" cy="45989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228E63D3-CFC9-87B5-F056-220FFCC19439}"/>
                </a:ext>
              </a:extLst>
            </p:cNvPr>
            <p:cNvGrpSpPr/>
            <p:nvPr/>
          </p:nvGrpSpPr>
          <p:grpSpPr>
            <a:xfrm>
              <a:off x="5253545" y="1020768"/>
              <a:ext cx="203450" cy="150012"/>
              <a:chOff x="8728251" y="2434081"/>
              <a:chExt cx="271256" cy="285108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E8F4FEA6-90B9-7A12-3BFA-5F023B635F17}"/>
                  </a:ext>
                </a:extLst>
              </p:cNvPr>
              <p:cNvSpPr/>
              <p:nvPr/>
            </p:nvSpPr>
            <p:spPr>
              <a:xfrm>
                <a:off x="8728251" y="2434081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993A2740-54E9-3403-52FC-D24BEEC44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566104">
                <a:off x="8793643" y="2499418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1869F14-2A39-C7AA-7171-F568934A8A9C}"/>
                </a:ext>
              </a:extLst>
            </p:cNvPr>
            <p:cNvCxnSpPr>
              <a:cxnSpLocks/>
              <a:stCxn id="228" idx="5"/>
              <a:endCxn id="226" idx="1"/>
            </p:cNvCxnSpPr>
            <p:nvPr/>
          </p:nvCxnSpPr>
          <p:spPr>
            <a:xfrm>
              <a:off x="5427200" y="1148811"/>
              <a:ext cx="352457" cy="1299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A0F30D37-E4C2-76BC-1490-A79151964CD9}"/>
                </a:ext>
              </a:extLst>
            </p:cNvPr>
            <p:cNvCxnSpPr>
              <a:cxnSpLocks/>
              <a:stCxn id="228" idx="7"/>
              <a:endCxn id="224" idx="2"/>
            </p:cNvCxnSpPr>
            <p:nvPr/>
          </p:nvCxnSpPr>
          <p:spPr>
            <a:xfrm flipV="1">
              <a:off x="5427200" y="942668"/>
              <a:ext cx="322662" cy="1000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06FDDAF2-BE4F-B47B-EFF2-771943FD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6096" y="803814"/>
              <a:ext cx="675979" cy="648145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E06D68DF-1D29-4B1E-8E98-23BC95828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01168" y="795896"/>
              <a:ext cx="675979" cy="648145"/>
            </a:xfrm>
            <a:prstGeom prst="rect">
              <a:avLst/>
            </a:prstGeom>
          </p:spPr>
        </p:pic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A2A94C43-68BC-529E-2A7F-8C511D86A946}"/>
                </a:ext>
              </a:extLst>
            </p:cNvPr>
            <p:cNvGrpSpPr/>
            <p:nvPr/>
          </p:nvGrpSpPr>
          <p:grpSpPr>
            <a:xfrm>
              <a:off x="5749862" y="1256829"/>
              <a:ext cx="203450" cy="150012"/>
              <a:chOff x="9335283" y="2105738"/>
              <a:chExt cx="271256" cy="285108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37A7A3F-2364-FF58-506F-F52B8C9B74CE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D9E21D22-CCA4-E753-873F-8F37285AB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B0479DFA-06C4-7111-BE55-9962080FDE70}"/>
                </a:ext>
              </a:extLst>
            </p:cNvPr>
            <p:cNvGrpSpPr/>
            <p:nvPr/>
          </p:nvGrpSpPr>
          <p:grpSpPr>
            <a:xfrm>
              <a:off x="5749862" y="867662"/>
              <a:ext cx="203450" cy="150012"/>
              <a:chOff x="9335283" y="2105738"/>
              <a:chExt cx="271256" cy="285108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B102A0DB-F1CC-A2D6-88E6-AEFE98C42DC0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819A84CD-7DDB-4889-3674-158D350A5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sp>
          <p:nvSpPr>
            <p:cNvPr id="198" name="Left-Right Arrow 197">
              <a:extLst>
                <a:ext uri="{FF2B5EF4-FFF2-40B4-BE49-F238E27FC236}">
                  <a16:creationId xmlns:a16="http://schemas.microsoft.com/office/drawing/2014/main" id="{0CB36A7F-C7A3-BE06-840F-90BCFC5297FC}"/>
                </a:ext>
              </a:extLst>
            </p:cNvPr>
            <p:cNvSpPr/>
            <p:nvPr/>
          </p:nvSpPr>
          <p:spPr>
            <a:xfrm>
              <a:off x="4990624" y="1039835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199E29DA-E6FE-9800-61F5-0B9D3E45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94331" y="1562571"/>
              <a:ext cx="547136" cy="362345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C29494BC-8825-FC24-70A0-200972CE1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24829" y="128874"/>
              <a:ext cx="260785" cy="357513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98D0FD6F-858E-8155-1353-EEBE45D67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99611" y="128874"/>
              <a:ext cx="322145" cy="357512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29CB9B0F-802A-DC10-265F-0C9293B2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146821" y="128874"/>
              <a:ext cx="485775" cy="357513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7192A0A4-E61D-E4A0-5312-C2F3AE9D5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54203" y="1562571"/>
              <a:ext cx="378393" cy="381670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3F2BA6AF-C176-4BDD-40E0-EAB76C45E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589483" y="128874"/>
              <a:ext cx="485775" cy="357513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7A1BA041-17F7-B9BB-D152-76CEDA889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010440" y="1139693"/>
              <a:ext cx="531795" cy="362345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A4C065EF-444F-DB96-9F07-36387F14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010440" y="677490"/>
              <a:ext cx="393733" cy="362345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DB039464-1A09-BB15-FD0F-44289575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455221" y="1562571"/>
              <a:ext cx="455094" cy="362345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5D66765F-DE46-8889-ADA3-2A18929B4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097889" y="128874"/>
              <a:ext cx="378393" cy="362345"/>
            </a:xfrm>
            <a:prstGeom prst="rect">
              <a:avLst/>
            </a:prstGeom>
          </p:spPr>
        </p:pic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39D7B1A-5DA6-91CA-A339-D95378BE60FB}"/>
                </a:ext>
              </a:extLst>
            </p:cNvPr>
            <p:cNvCxnSpPr>
              <a:cxnSpLocks/>
              <a:stCxn id="226" idx="3"/>
              <a:endCxn id="203" idx="0"/>
            </p:cNvCxnSpPr>
            <p:nvPr/>
          </p:nvCxnSpPr>
          <p:spPr>
            <a:xfrm flipH="1">
              <a:off x="5443400" y="1384872"/>
              <a:ext cx="336257" cy="1776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D01A21EE-FB30-0ABC-72A9-509C2C1CACB7}"/>
                </a:ext>
              </a:extLst>
            </p:cNvPr>
            <p:cNvCxnSpPr>
              <a:cxnSpLocks/>
              <a:stCxn id="226" idx="5"/>
              <a:endCxn id="199" idx="0"/>
            </p:cNvCxnSpPr>
            <p:nvPr/>
          </p:nvCxnSpPr>
          <p:spPr>
            <a:xfrm>
              <a:off x="5923517" y="1384872"/>
              <a:ext cx="144382" cy="1776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15FD9EBC-2532-2A81-13FA-293C1A5F0088}"/>
                </a:ext>
              </a:extLst>
            </p:cNvPr>
            <p:cNvCxnSpPr>
              <a:cxnSpLocks/>
              <a:stCxn id="226" idx="6"/>
              <a:endCxn id="207" idx="0"/>
            </p:cNvCxnSpPr>
            <p:nvPr/>
          </p:nvCxnSpPr>
          <p:spPr>
            <a:xfrm>
              <a:off x="5953312" y="1331835"/>
              <a:ext cx="729456" cy="23073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ED8F4A6A-D34D-667C-2357-289FC6451538}"/>
                </a:ext>
              </a:extLst>
            </p:cNvPr>
            <p:cNvCxnSpPr>
              <a:cxnSpLocks/>
              <a:stCxn id="226" idx="6"/>
              <a:endCxn id="205" idx="1"/>
            </p:cNvCxnSpPr>
            <p:nvPr/>
          </p:nvCxnSpPr>
          <p:spPr>
            <a:xfrm flipV="1">
              <a:off x="5953312" y="1320866"/>
              <a:ext cx="1057128" cy="109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BE0D7481-5B62-D869-9601-F0A27478A48A}"/>
                </a:ext>
              </a:extLst>
            </p:cNvPr>
            <p:cNvCxnSpPr>
              <a:cxnSpLocks/>
              <a:stCxn id="224" idx="6"/>
              <a:endCxn id="206" idx="1"/>
            </p:cNvCxnSpPr>
            <p:nvPr/>
          </p:nvCxnSpPr>
          <p:spPr>
            <a:xfrm flipV="1">
              <a:off x="5953312" y="858663"/>
              <a:ext cx="1057128" cy="8400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BF8D26F3-AAFE-0A64-A7D4-331F49F0D342}"/>
                </a:ext>
              </a:extLst>
            </p:cNvPr>
            <p:cNvCxnSpPr>
              <a:cxnSpLocks/>
              <a:stCxn id="224" idx="6"/>
              <a:endCxn id="199" idx="0"/>
            </p:cNvCxnSpPr>
            <p:nvPr/>
          </p:nvCxnSpPr>
          <p:spPr>
            <a:xfrm>
              <a:off x="5953312" y="942668"/>
              <a:ext cx="114587" cy="6199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8D9AC2D8-5A9D-BA84-5D55-F8DCBAD39B78}"/>
                </a:ext>
              </a:extLst>
            </p:cNvPr>
            <p:cNvCxnSpPr>
              <a:cxnSpLocks/>
              <a:stCxn id="224" idx="6"/>
              <a:endCxn id="207" idx="0"/>
            </p:cNvCxnSpPr>
            <p:nvPr/>
          </p:nvCxnSpPr>
          <p:spPr>
            <a:xfrm>
              <a:off x="5953312" y="942668"/>
              <a:ext cx="729456" cy="6199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299C187A-3BDC-983C-1647-6C25F156AAD6}"/>
                </a:ext>
              </a:extLst>
            </p:cNvPr>
            <p:cNvCxnSpPr>
              <a:cxnSpLocks/>
              <a:stCxn id="224" idx="6"/>
              <a:endCxn id="205" idx="1"/>
            </p:cNvCxnSpPr>
            <p:nvPr/>
          </p:nvCxnSpPr>
          <p:spPr>
            <a:xfrm>
              <a:off x="5953312" y="942668"/>
              <a:ext cx="1057128" cy="37819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DB360573-5BAD-9157-7659-C8BC11753A2A}"/>
                </a:ext>
              </a:extLst>
            </p:cNvPr>
            <p:cNvCxnSpPr>
              <a:cxnSpLocks/>
              <a:stCxn id="224" idx="7"/>
              <a:endCxn id="201" idx="2"/>
            </p:cNvCxnSpPr>
            <p:nvPr/>
          </p:nvCxnSpPr>
          <p:spPr>
            <a:xfrm flipV="1">
              <a:off x="5923517" y="486386"/>
              <a:ext cx="1037167" cy="40324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D1A68114-19B0-EF7C-AEB1-90EBD5371180}"/>
                </a:ext>
              </a:extLst>
            </p:cNvPr>
            <p:cNvCxnSpPr>
              <a:cxnSpLocks/>
              <a:stCxn id="224" idx="0"/>
              <a:endCxn id="200" idx="2"/>
            </p:cNvCxnSpPr>
            <p:nvPr/>
          </p:nvCxnSpPr>
          <p:spPr>
            <a:xfrm flipV="1">
              <a:off x="5851587" y="486387"/>
              <a:ext cx="603635" cy="38127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5FF15031-9544-376C-B6C2-4773FE34D81E}"/>
                </a:ext>
              </a:extLst>
            </p:cNvPr>
            <p:cNvCxnSpPr>
              <a:cxnSpLocks/>
              <a:stCxn id="224" idx="0"/>
              <a:endCxn id="208" idx="2"/>
            </p:cNvCxnSpPr>
            <p:nvPr/>
          </p:nvCxnSpPr>
          <p:spPr>
            <a:xfrm flipH="1" flipV="1">
              <a:off x="4287086" y="491219"/>
              <a:ext cx="1564501" cy="37644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BB2F1117-8B14-1682-5D8B-EFDEFF011D51}"/>
                </a:ext>
              </a:extLst>
            </p:cNvPr>
            <p:cNvCxnSpPr>
              <a:cxnSpLocks/>
              <a:stCxn id="224" idx="0"/>
              <a:endCxn id="222" idx="2"/>
            </p:cNvCxnSpPr>
            <p:nvPr/>
          </p:nvCxnSpPr>
          <p:spPr>
            <a:xfrm flipV="1">
              <a:off x="5851587" y="512960"/>
              <a:ext cx="128853" cy="35470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F1BFA437-F33F-FFEB-8620-6503C33E0EDC}"/>
                </a:ext>
              </a:extLst>
            </p:cNvPr>
            <p:cNvCxnSpPr>
              <a:cxnSpLocks/>
              <a:stCxn id="224" idx="0"/>
              <a:endCxn id="202" idx="2"/>
            </p:cNvCxnSpPr>
            <p:nvPr/>
          </p:nvCxnSpPr>
          <p:spPr>
            <a:xfrm flipH="1" flipV="1">
              <a:off x="5389709" y="486387"/>
              <a:ext cx="461878" cy="38127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21908BE3-3B1F-18A4-0CAF-AD04DA591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744660" y="128874"/>
              <a:ext cx="471560" cy="384086"/>
            </a:xfrm>
            <a:prstGeom prst="rect">
              <a:avLst/>
            </a:prstGeom>
          </p:spPr>
        </p:pic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7C78F264-00E5-8E05-35DD-117855EDA704}"/>
                </a:ext>
              </a:extLst>
            </p:cNvPr>
            <p:cNvCxnSpPr>
              <a:cxnSpLocks/>
              <a:stCxn id="224" idx="0"/>
              <a:endCxn id="204" idx="2"/>
            </p:cNvCxnSpPr>
            <p:nvPr/>
          </p:nvCxnSpPr>
          <p:spPr>
            <a:xfrm flipH="1" flipV="1">
              <a:off x="4832371" y="486387"/>
              <a:ext cx="1019216" cy="38127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FD45C1AE-DD76-F0A2-9D9E-9A9539AD5B0F}"/>
                </a:ext>
              </a:extLst>
            </p:cNvPr>
            <p:cNvCxnSpPr>
              <a:cxnSpLocks/>
              <a:stCxn id="226" idx="7"/>
              <a:endCxn id="206" idx="1"/>
            </p:cNvCxnSpPr>
            <p:nvPr/>
          </p:nvCxnSpPr>
          <p:spPr>
            <a:xfrm flipV="1">
              <a:off x="5923517" y="858663"/>
              <a:ext cx="1086923" cy="42013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33349F61-97E1-4461-6D1C-028A12D8A11A}"/>
                </a:ext>
              </a:extLst>
            </p:cNvPr>
            <p:cNvSpPr txBox="1"/>
            <p:nvPr/>
          </p:nvSpPr>
          <p:spPr>
            <a:xfrm>
              <a:off x="3936617" y="546254"/>
              <a:ext cx="85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Expert1</a:t>
              </a:r>
            </a:p>
          </p:txBody>
        </p:sp>
      </p:grpSp>
      <p:sp>
        <p:nvSpPr>
          <p:cNvPr id="571" name="Rounded Rectangle 570">
            <a:extLst>
              <a:ext uri="{FF2B5EF4-FFF2-40B4-BE49-F238E27FC236}">
                <a16:creationId xmlns:a16="http://schemas.microsoft.com/office/drawing/2014/main" id="{525D3661-A146-EDDE-8432-FF917C451349}"/>
              </a:ext>
            </a:extLst>
          </p:cNvPr>
          <p:cNvSpPr/>
          <p:nvPr/>
        </p:nvSpPr>
        <p:spPr>
          <a:xfrm>
            <a:off x="3011781" y="3218220"/>
            <a:ext cx="2153677" cy="4653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80DBD49-638A-A005-A56F-EC219687FE2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69070" y="1712583"/>
            <a:ext cx="1371997" cy="648145"/>
          </a:xfrm>
          <a:prstGeom prst="rect">
            <a:avLst/>
          </a:prstGeom>
        </p:spPr>
      </p:pic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DB983E2-FA23-E2E1-482F-CC211D43B4F7}"/>
              </a:ext>
            </a:extLst>
          </p:cNvPr>
          <p:cNvGrpSpPr/>
          <p:nvPr/>
        </p:nvGrpSpPr>
        <p:grpSpPr>
          <a:xfrm>
            <a:off x="3437617" y="2835366"/>
            <a:ext cx="203450" cy="150012"/>
            <a:chOff x="9335283" y="2105738"/>
            <a:chExt cx="271256" cy="285108"/>
          </a:xfrm>
        </p:grpSpPr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0F5CCBF6-DD1F-CE0E-E7D4-E2426AD2DD01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7" name="Picture 456">
              <a:extLst>
                <a:ext uri="{FF2B5EF4-FFF2-40B4-BE49-F238E27FC236}">
                  <a16:creationId xmlns:a16="http://schemas.microsoft.com/office/drawing/2014/main" id="{9EF3205E-4EC9-B7C3-8A7B-6A3716F99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sp>
        <p:nvSpPr>
          <p:cNvPr id="468" name="Left-Right Arrow 467">
            <a:extLst>
              <a:ext uri="{FF2B5EF4-FFF2-40B4-BE49-F238E27FC236}">
                <a16:creationId xmlns:a16="http://schemas.microsoft.com/office/drawing/2014/main" id="{DB8C7311-65B1-74BB-9075-551A358CF9B8}"/>
              </a:ext>
            </a:extLst>
          </p:cNvPr>
          <p:cNvSpPr/>
          <p:nvPr/>
        </p:nvSpPr>
        <p:spPr>
          <a:xfrm rot="16200000">
            <a:off x="3432351" y="2633256"/>
            <a:ext cx="213981" cy="105690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84C4D224-030E-4762-FD9F-7E2AF248E2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04535" y="3267757"/>
            <a:ext cx="471560" cy="384086"/>
          </a:xfrm>
          <a:prstGeom prst="rect">
            <a:avLst/>
          </a:prstGeom>
        </p:spPr>
      </p:pic>
      <p:pic>
        <p:nvPicPr>
          <p:cNvPr id="483" name="Picture 482">
            <a:extLst>
              <a:ext uri="{FF2B5EF4-FFF2-40B4-BE49-F238E27FC236}">
                <a16:creationId xmlns:a16="http://schemas.microsoft.com/office/drawing/2014/main" id="{2EED5C18-BA9B-AC19-B03A-187F6CCB1C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9573" y="3269701"/>
            <a:ext cx="322145" cy="357512"/>
          </a:xfrm>
          <a:prstGeom prst="rect">
            <a:avLst/>
          </a:prstGeom>
        </p:spPr>
      </p:pic>
      <p:pic>
        <p:nvPicPr>
          <p:cNvPr id="484" name="Picture 483">
            <a:extLst>
              <a:ext uri="{FF2B5EF4-FFF2-40B4-BE49-F238E27FC236}">
                <a16:creationId xmlns:a16="http://schemas.microsoft.com/office/drawing/2014/main" id="{BCFA8B93-E43D-A04B-D690-21DBD18529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1682" y="3252465"/>
            <a:ext cx="260785" cy="357513"/>
          </a:xfrm>
          <a:prstGeom prst="rect">
            <a:avLst/>
          </a:prstGeom>
        </p:spPr>
      </p:pic>
      <p:pic>
        <p:nvPicPr>
          <p:cNvPr id="485" name="Picture 484">
            <a:extLst>
              <a:ext uri="{FF2B5EF4-FFF2-40B4-BE49-F238E27FC236}">
                <a16:creationId xmlns:a16="http://schemas.microsoft.com/office/drawing/2014/main" id="{319E9394-6412-7DB3-C975-38F10ACCFB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15393" y="3252465"/>
            <a:ext cx="485775" cy="35751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0BC2224-44B6-60E9-C9C2-4AC1AF6FB674}"/>
              </a:ext>
            </a:extLst>
          </p:cNvPr>
          <p:cNvGrpSpPr/>
          <p:nvPr/>
        </p:nvGrpSpPr>
        <p:grpSpPr>
          <a:xfrm>
            <a:off x="4770754" y="2701442"/>
            <a:ext cx="552728" cy="442174"/>
            <a:chOff x="4555176" y="2703172"/>
            <a:chExt cx="552728" cy="442174"/>
          </a:xfrm>
        </p:grpSpPr>
        <p:sp>
          <p:nvSpPr>
            <p:cNvPr id="570" name="Rounded Rectangle 569">
              <a:extLst>
                <a:ext uri="{FF2B5EF4-FFF2-40B4-BE49-F238E27FC236}">
                  <a16:creationId xmlns:a16="http://schemas.microsoft.com/office/drawing/2014/main" id="{08896025-3BB9-48A0-9A78-71726AEE9844}"/>
                </a:ext>
              </a:extLst>
            </p:cNvPr>
            <p:cNvSpPr/>
            <p:nvPr/>
          </p:nvSpPr>
          <p:spPr>
            <a:xfrm>
              <a:off x="4555176" y="2703172"/>
              <a:ext cx="552728" cy="44217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6" name="Picture 485">
              <a:extLst>
                <a:ext uri="{FF2B5EF4-FFF2-40B4-BE49-F238E27FC236}">
                  <a16:creationId xmlns:a16="http://schemas.microsoft.com/office/drawing/2014/main" id="{A58D0E41-FC07-75E1-0973-925C49B76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1718" y="2738705"/>
              <a:ext cx="380789" cy="384086"/>
            </a:xfrm>
            <a:prstGeom prst="rect">
              <a:avLst/>
            </a:prstGeom>
          </p:spPr>
        </p:pic>
      </p:grpSp>
      <p:pic>
        <p:nvPicPr>
          <p:cNvPr id="488" name="Picture 487">
            <a:extLst>
              <a:ext uri="{FF2B5EF4-FFF2-40B4-BE49-F238E27FC236}">
                <a16:creationId xmlns:a16="http://schemas.microsoft.com/office/drawing/2014/main" id="{3822984E-8F30-32FB-75CB-1AD2562CD23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38033" y="3248742"/>
            <a:ext cx="495117" cy="384086"/>
          </a:xfrm>
          <a:prstGeom prst="rect">
            <a:avLst/>
          </a:prstGeom>
        </p:spPr>
      </p:pic>
      <p:pic>
        <p:nvPicPr>
          <p:cNvPr id="489" name="Picture 488">
            <a:extLst>
              <a:ext uri="{FF2B5EF4-FFF2-40B4-BE49-F238E27FC236}">
                <a16:creationId xmlns:a16="http://schemas.microsoft.com/office/drawing/2014/main" id="{D5EF5F24-89BF-815E-03CF-1E4B78889DC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48197" y="3167586"/>
            <a:ext cx="617906" cy="384086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14585DC4-93EE-87BF-193D-FB855CF4756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39942" y="2681411"/>
            <a:ext cx="365866" cy="384086"/>
          </a:xfrm>
          <a:prstGeom prst="rect">
            <a:avLst/>
          </a:prstGeom>
        </p:spPr>
      </p:pic>
      <p:pic>
        <p:nvPicPr>
          <p:cNvPr id="491" name="Picture 490">
            <a:extLst>
              <a:ext uri="{FF2B5EF4-FFF2-40B4-BE49-F238E27FC236}">
                <a16:creationId xmlns:a16="http://schemas.microsoft.com/office/drawing/2014/main" id="{AED5F1A9-500D-254B-D8F2-6BCF286C186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28090" y="2242752"/>
            <a:ext cx="365866" cy="384086"/>
          </a:xfrm>
          <a:prstGeom prst="rect">
            <a:avLst/>
          </a:prstGeom>
        </p:spPr>
      </p:pic>
      <p:pic>
        <p:nvPicPr>
          <p:cNvPr id="492" name="Picture 491">
            <a:extLst>
              <a:ext uri="{FF2B5EF4-FFF2-40B4-BE49-F238E27FC236}">
                <a16:creationId xmlns:a16="http://schemas.microsoft.com/office/drawing/2014/main" id="{4F92E129-27F0-A04D-A642-DB8D2A9BF03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10763" y="2156210"/>
            <a:ext cx="473413" cy="384086"/>
          </a:xfrm>
          <a:prstGeom prst="rect">
            <a:avLst/>
          </a:prstGeom>
        </p:spPr>
      </p:pic>
      <p:cxnSp>
        <p:nvCxnSpPr>
          <p:cNvPr id="498" name="Straight Arrow Connector 497">
            <a:extLst>
              <a:ext uri="{FF2B5EF4-FFF2-40B4-BE49-F238E27FC236}">
                <a16:creationId xmlns:a16="http://schemas.microsoft.com/office/drawing/2014/main" id="{74033256-BD66-DADC-3AAF-5C349B7A716B}"/>
              </a:ext>
            </a:extLst>
          </p:cNvPr>
          <p:cNvCxnSpPr>
            <a:cxnSpLocks/>
            <a:stCxn id="456" idx="2"/>
          </p:cNvCxnSpPr>
          <p:nvPr/>
        </p:nvCxnSpPr>
        <p:spPr>
          <a:xfrm flipH="1" flipV="1">
            <a:off x="2322973" y="2555208"/>
            <a:ext cx="1114644" cy="3551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45C8FEA9-ED31-4F5D-A83B-669E79EB3B76}"/>
              </a:ext>
            </a:extLst>
          </p:cNvPr>
          <p:cNvCxnSpPr>
            <a:cxnSpLocks/>
            <a:stCxn id="456" idx="2"/>
            <a:endCxn id="490" idx="3"/>
          </p:cNvCxnSpPr>
          <p:nvPr/>
        </p:nvCxnSpPr>
        <p:spPr>
          <a:xfrm flipH="1" flipV="1">
            <a:off x="1905808" y="2873454"/>
            <a:ext cx="1531809" cy="3691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7" name="Straight Arrow Connector 506">
            <a:extLst>
              <a:ext uri="{FF2B5EF4-FFF2-40B4-BE49-F238E27FC236}">
                <a16:creationId xmlns:a16="http://schemas.microsoft.com/office/drawing/2014/main" id="{BFE477AD-E371-E127-A77F-28BDF29CA6D5}"/>
              </a:ext>
            </a:extLst>
          </p:cNvPr>
          <p:cNvCxnSpPr>
            <a:cxnSpLocks/>
            <a:stCxn id="456" idx="3"/>
            <a:endCxn id="489" idx="0"/>
          </p:cNvCxnSpPr>
          <p:nvPr/>
        </p:nvCxnSpPr>
        <p:spPr>
          <a:xfrm flipH="1">
            <a:off x="2057150" y="2963409"/>
            <a:ext cx="1410262" cy="204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C6929D4B-EFB1-5431-9F43-7D470567947F}"/>
              </a:ext>
            </a:extLst>
          </p:cNvPr>
          <p:cNvCxnSpPr>
            <a:cxnSpLocks/>
            <a:stCxn id="456" idx="4"/>
            <a:endCxn id="488" idx="0"/>
          </p:cNvCxnSpPr>
          <p:nvPr/>
        </p:nvCxnSpPr>
        <p:spPr>
          <a:xfrm flipH="1">
            <a:off x="2685592" y="2985378"/>
            <a:ext cx="853750" cy="2633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3" name="Straight Arrow Connector 512">
            <a:extLst>
              <a:ext uri="{FF2B5EF4-FFF2-40B4-BE49-F238E27FC236}">
                <a16:creationId xmlns:a16="http://schemas.microsoft.com/office/drawing/2014/main" id="{CF38C156-366A-C14D-CD3B-C99394C11CB5}"/>
              </a:ext>
            </a:extLst>
          </p:cNvPr>
          <p:cNvCxnSpPr>
            <a:cxnSpLocks/>
            <a:stCxn id="456" idx="4"/>
            <a:endCxn id="485" idx="0"/>
          </p:cNvCxnSpPr>
          <p:nvPr/>
        </p:nvCxnSpPr>
        <p:spPr>
          <a:xfrm flipH="1">
            <a:off x="3358281" y="2985378"/>
            <a:ext cx="181061" cy="2670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D699900C-47A5-592A-697D-C78D8EEA9D57}"/>
              </a:ext>
            </a:extLst>
          </p:cNvPr>
          <p:cNvCxnSpPr>
            <a:cxnSpLocks/>
            <a:stCxn id="456" idx="4"/>
            <a:endCxn id="482" idx="0"/>
          </p:cNvCxnSpPr>
          <p:nvPr/>
        </p:nvCxnSpPr>
        <p:spPr>
          <a:xfrm>
            <a:off x="3539342" y="2985378"/>
            <a:ext cx="500973" cy="2823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Straight Arrow Connector 519">
            <a:extLst>
              <a:ext uri="{FF2B5EF4-FFF2-40B4-BE49-F238E27FC236}">
                <a16:creationId xmlns:a16="http://schemas.microsoft.com/office/drawing/2014/main" id="{F03B02F2-3576-B16B-77F2-CD5A198A19F2}"/>
              </a:ext>
            </a:extLst>
          </p:cNvPr>
          <p:cNvCxnSpPr>
            <a:cxnSpLocks/>
            <a:stCxn id="456" idx="5"/>
            <a:endCxn id="483" idx="0"/>
          </p:cNvCxnSpPr>
          <p:nvPr/>
        </p:nvCxnSpPr>
        <p:spPr>
          <a:xfrm>
            <a:off x="3611272" y="2963409"/>
            <a:ext cx="899374" cy="306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4" name="Straight Arrow Connector 523">
            <a:extLst>
              <a:ext uri="{FF2B5EF4-FFF2-40B4-BE49-F238E27FC236}">
                <a16:creationId xmlns:a16="http://schemas.microsoft.com/office/drawing/2014/main" id="{F9738940-4526-EAA3-C96B-53593CF7F435}"/>
              </a:ext>
            </a:extLst>
          </p:cNvPr>
          <p:cNvCxnSpPr>
            <a:cxnSpLocks/>
            <a:stCxn id="456" idx="5"/>
            <a:endCxn id="484" idx="0"/>
          </p:cNvCxnSpPr>
          <p:nvPr/>
        </p:nvCxnSpPr>
        <p:spPr>
          <a:xfrm>
            <a:off x="3611272" y="2963409"/>
            <a:ext cx="1340803" cy="2890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5EFF6FF0-22AD-2123-2FAE-0F3C760BFF29}"/>
              </a:ext>
            </a:extLst>
          </p:cNvPr>
          <p:cNvCxnSpPr>
            <a:cxnSpLocks/>
            <a:stCxn id="456" idx="6"/>
            <a:endCxn id="570" idx="1"/>
          </p:cNvCxnSpPr>
          <p:nvPr/>
        </p:nvCxnSpPr>
        <p:spPr>
          <a:xfrm>
            <a:off x="3641067" y="2910372"/>
            <a:ext cx="1129687" cy="121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1" name="Straight Arrow Connector 530">
            <a:extLst>
              <a:ext uri="{FF2B5EF4-FFF2-40B4-BE49-F238E27FC236}">
                <a16:creationId xmlns:a16="http://schemas.microsoft.com/office/drawing/2014/main" id="{8273B231-20F8-C1F9-505A-78D690145D3D}"/>
              </a:ext>
            </a:extLst>
          </p:cNvPr>
          <p:cNvCxnSpPr>
            <a:cxnSpLocks/>
            <a:stCxn id="456" idx="6"/>
            <a:endCxn id="491" idx="1"/>
          </p:cNvCxnSpPr>
          <p:nvPr/>
        </p:nvCxnSpPr>
        <p:spPr>
          <a:xfrm flipV="1">
            <a:off x="3641067" y="2434795"/>
            <a:ext cx="987023" cy="4755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3" name="TextBox 612">
            <a:extLst>
              <a:ext uri="{FF2B5EF4-FFF2-40B4-BE49-F238E27FC236}">
                <a16:creationId xmlns:a16="http://schemas.microsoft.com/office/drawing/2014/main" id="{16F88B77-E3FD-E4DF-5753-9F0052841AA3}"/>
              </a:ext>
            </a:extLst>
          </p:cNvPr>
          <p:cNvSpPr txBox="1"/>
          <p:nvPr/>
        </p:nvSpPr>
        <p:spPr>
          <a:xfrm>
            <a:off x="3222039" y="2284671"/>
            <a:ext cx="85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Expert2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FCA9748-1BA6-8699-2801-BE3ECBD2650A}"/>
              </a:ext>
            </a:extLst>
          </p:cNvPr>
          <p:cNvSpPr txBox="1"/>
          <p:nvPr/>
        </p:nvSpPr>
        <p:spPr>
          <a:xfrm>
            <a:off x="1877677" y="1195714"/>
            <a:ext cx="408373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E38A4A0-51CF-5FD0-2FAD-FAE7CF1A54B9}"/>
              </a:ext>
            </a:extLst>
          </p:cNvPr>
          <p:cNvSpPr txBox="1"/>
          <p:nvPr/>
        </p:nvSpPr>
        <p:spPr>
          <a:xfrm>
            <a:off x="4952074" y="1116925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9D08FBB-31F9-78D3-247B-8DD8657D512A}"/>
              </a:ext>
            </a:extLst>
          </p:cNvPr>
          <p:cNvSpPr txBox="1"/>
          <p:nvPr/>
        </p:nvSpPr>
        <p:spPr>
          <a:xfrm>
            <a:off x="3387834" y="3672993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8573E95-1A95-4F0E-751F-FABCE13213E2}"/>
              </a:ext>
            </a:extLst>
          </p:cNvPr>
          <p:cNvSpPr txBox="1"/>
          <p:nvPr/>
        </p:nvSpPr>
        <p:spPr>
          <a:xfrm>
            <a:off x="1829097" y="6559282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A31C699-11F0-E092-57C6-1E44F5743D0E}"/>
              </a:ext>
            </a:extLst>
          </p:cNvPr>
          <p:cNvSpPr txBox="1"/>
          <p:nvPr/>
        </p:nvSpPr>
        <p:spPr>
          <a:xfrm>
            <a:off x="4762690" y="6559282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83010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42E7E35-6E8B-851C-6446-47245D00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96" y="119747"/>
            <a:ext cx="3309253" cy="3309253"/>
          </a:xfrm>
          <a:prstGeom prst="rect">
            <a:avLst/>
          </a:prstGeom>
        </p:spPr>
      </p:pic>
      <p:pic>
        <p:nvPicPr>
          <p:cNvPr id="21" name="Picture 20" descr="Chart, box and whisker chart&#10;&#10;Description automatically generated">
            <a:extLst>
              <a:ext uri="{FF2B5EF4-FFF2-40B4-BE49-F238E27FC236}">
                <a16:creationId xmlns:a16="http://schemas.microsoft.com/office/drawing/2014/main" id="{B6C498E8-A228-DF17-948D-963FF2268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433" y="119747"/>
            <a:ext cx="3309253" cy="3309253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2C11E7E5-D7A5-80E8-3012-7BEFEAC75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696" y="3236083"/>
            <a:ext cx="3306119" cy="3306119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63BD8BA-0F52-6971-43D5-5A34169F3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567" y="3236083"/>
            <a:ext cx="3306119" cy="3306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15A047-32E2-D0D8-D265-C9F73EC96312}"/>
              </a:ext>
            </a:extLst>
          </p:cNvPr>
          <p:cNvSpPr txBox="1"/>
          <p:nvPr/>
        </p:nvSpPr>
        <p:spPr>
          <a:xfrm>
            <a:off x="5470514" y="3064734"/>
            <a:ext cx="408373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1C1710-C186-866E-0CB5-6B58EB0BCED4}"/>
              </a:ext>
            </a:extLst>
          </p:cNvPr>
          <p:cNvSpPr txBox="1"/>
          <p:nvPr/>
        </p:nvSpPr>
        <p:spPr>
          <a:xfrm>
            <a:off x="5464246" y="6370163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8550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>
            <a:extLst>
              <a:ext uri="{FF2B5EF4-FFF2-40B4-BE49-F238E27FC236}">
                <a16:creationId xmlns:a16="http://schemas.microsoft.com/office/drawing/2014/main" id="{90543036-57F1-3C6B-1A62-C898658F3ECC}"/>
              </a:ext>
            </a:extLst>
          </p:cNvPr>
          <p:cNvSpPr txBox="1"/>
          <p:nvPr/>
        </p:nvSpPr>
        <p:spPr>
          <a:xfrm>
            <a:off x="9559684" y="1428656"/>
            <a:ext cx="1205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 Expert 2</a:t>
            </a:r>
          </a:p>
          <a:p>
            <a:r>
              <a:rPr lang="en-US" dirty="0"/>
              <a:t>c) Expert 3</a:t>
            </a:r>
          </a:p>
          <a:p>
            <a:r>
              <a:rPr lang="en-US" dirty="0"/>
              <a:t>d) Expert 4</a:t>
            </a:r>
          </a:p>
          <a:p>
            <a:r>
              <a:rPr lang="en-US" dirty="0"/>
              <a:t>e) Expert 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3FE0FD4-A668-2C1B-DFDB-815BDE7AF383}"/>
              </a:ext>
            </a:extLst>
          </p:cNvPr>
          <p:cNvSpPr txBox="1"/>
          <p:nvPr/>
        </p:nvSpPr>
        <p:spPr>
          <a:xfrm rot="16200000">
            <a:off x="605893" y="1150988"/>
            <a:ext cx="716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 2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29D918F-D5A9-AB87-B713-E41040A2956D}"/>
              </a:ext>
            </a:extLst>
          </p:cNvPr>
          <p:cNvGrpSpPr/>
          <p:nvPr/>
        </p:nvGrpSpPr>
        <p:grpSpPr>
          <a:xfrm>
            <a:off x="2866200" y="681611"/>
            <a:ext cx="2778385" cy="1181507"/>
            <a:chOff x="1273391" y="1393062"/>
            <a:chExt cx="2778385" cy="118150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1EDCB7-87A6-8CAC-0120-D06C6E1D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391" y="1656896"/>
              <a:ext cx="582042" cy="582042"/>
            </a:xfrm>
            <a:prstGeom prst="rect">
              <a:avLst/>
            </a:prstGeom>
          </p:spPr>
        </p:pic>
        <p:sp>
          <p:nvSpPr>
            <p:cNvPr id="64" name="Left-Right Arrow 63">
              <a:extLst>
                <a:ext uri="{FF2B5EF4-FFF2-40B4-BE49-F238E27FC236}">
                  <a16:creationId xmlns:a16="http://schemas.microsoft.com/office/drawing/2014/main" id="{78CC5700-B795-1BF2-FCF5-E16825B018D2}"/>
                </a:ext>
              </a:extLst>
            </p:cNvPr>
            <p:cNvSpPr/>
            <p:nvPr/>
          </p:nvSpPr>
          <p:spPr>
            <a:xfrm>
              <a:off x="1908387" y="1883958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DDF6F4F-99A2-D9A9-BA17-84A2B1DC1C31}"/>
                </a:ext>
              </a:extLst>
            </p:cNvPr>
            <p:cNvGrpSpPr/>
            <p:nvPr/>
          </p:nvGrpSpPr>
          <p:grpSpPr>
            <a:xfrm>
              <a:off x="2187819" y="1393062"/>
              <a:ext cx="1863957" cy="1181507"/>
              <a:chOff x="2308818" y="1656896"/>
              <a:chExt cx="1863957" cy="118150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5DA2445-C1C5-159E-B16E-5D3C1879E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1865" y="1656896"/>
                <a:ext cx="592520" cy="9540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DBDA99C-A61C-2600-85EB-97FB6AB6B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6497" y="2545784"/>
                <a:ext cx="331409" cy="7532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830180A-5F1F-F032-DB89-11E9DB2AC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3545" y="2763083"/>
                <a:ext cx="230982" cy="75320"/>
              </a:xfrm>
              <a:prstGeom prst="rect">
                <a:avLst/>
              </a:prstGeom>
            </p:spPr>
          </p:pic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7B0465B-BAF4-A851-A0D4-7F3918B9A2F1}"/>
                  </a:ext>
                </a:extLst>
              </p:cNvPr>
              <p:cNvGrpSpPr/>
              <p:nvPr/>
            </p:nvGrpSpPr>
            <p:grpSpPr>
              <a:xfrm>
                <a:off x="2308818" y="2104087"/>
                <a:ext cx="219662" cy="171425"/>
                <a:chOff x="9335283" y="2105738"/>
                <a:chExt cx="271256" cy="285108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FB15BE18-A29B-6FFF-392F-894527F85C95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AE806E2E-10D9-C671-ED90-71B93FB1E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36A5F48-36B5-86C5-322F-B24B3DF0E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3545" y="1867566"/>
                <a:ext cx="801726" cy="9827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CC23270-4E33-F94A-C8F3-152B4DC2F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3617" y="2086546"/>
                <a:ext cx="1231049" cy="9827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48BB228-6908-8E74-AC78-309F9481B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05506" y="2305527"/>
                <a:ext cx="1267269" cy="98278"/>
              </a:xfrm>
              <a:prstGeom prst="rect">
                <a:avLst/>
              </a:prstGeom>
            </p:spPr>
          </p:pic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725569B-BD54-FBD0-B5C4-E9164D709545}"/>
                  </a:ext>
                </a:extLst>
              </p:cNvPr>
              <p:cNvCxnSpPr>
                <a:cxnSpLocks/>
                <a:stCxn id="66" idx="0"/>
                <a:endCxn id="17" idx="1"/>
              </p:cNvCxnSpPr>
              <p:nvPr/>
            </p:nvCxnSpPr>
            <p:spPr>
              <a:xfrm flipV="1">
                <a:off x="2418649" y="1704599"/>
                <a:ext cx="563216" cy="399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A7FCF315-8914-98C4-F91E-4F37BCE26FED}"/>
                  </a:ext>
                </a:extLst>
              </p:cNvPr>
              <p:cNvCxnSpPr>
                <a:cxnSpLocks/>
                <a:stCxn id="66" idx="7"/>
                <a:endCxn id="21" idx="1"/>
              </p:cNvCxnSpPr>
              <p:nvPr/>
            </p:nvCxnSpPr>
            <p:spPr>
              <a:xfrm flipV="1">
                <a:off x="2496311" y="1916704"/>
                <a:ext cx="447234" cy="212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7A71031-989C-D8C4-9625-D157963105B0}"/>
                  </a:ext>
                </a:extLst>
              </p:cNvPr>
              <p:cNvCxnSpPr>
                <a:cxnSpLocks/>
                <a:stCxn id="66" idx="6"/>
                <a:endCxn id="25" idx="1"/>
              </p:cNvCxnSpPr>
              <p:nvPr/>
            </p:nvCxnSpPr>
            <p:spPr>
              <a:xfrm flipV="1">
                <a:off x="2528480" y="2135685"/>
                <a:ext cx="395137" cy="541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FC4EF7F-3612-63A7-EE17-E148F98508D7}"/>
                  </a:ext>
                </a:extLst>
              </p:cNvPr>
              <p:cNvCxnSpPr>
                <a:cxnSpLocks/>
                <a:stCxn id="66" idx="5"/>
                <a:endCxn id="27" idx="1"/>
              </p:cNvCxnSpPr>
              <p:nvPr/>
            </p:nvCxnSpPr>
            <p:spPr>
              <a:xfrm>
                <a:off x="2496311" y="2250407"/>
                <a:ext cx="409195" cy="1042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07042CEA-A4B9-F7C4-FFA4-2C219F16C492}"/>
                  </a:ext>
                </a:extLst>
              </p:cNvPr>
              <p:cNvCxnSpPr>
                <a:cxnSpLocks/>
                <a:stCxn id="66" idx="4"/>
                <a:endCxn id="18" idx="1"/>
              </p:cNvCxnSpPr>
              <p:nvPr/>
            </p:nvCxnSpPr>
            <p:spPr>
              <a:xfrm>
                <a:off x="2418649" y="2275512"/>
                <a:ext cx="507848" cy="3079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963C4F5D-BF29-D09E-48B1-53DEF25022CF}"/>
                  </a:ext>
                </a:extLst>
              </p:cNvPr>
              <p:cNvCxnSpPr>
                <a:cxnSpLocks/>
                <a:stCxn id="66" idx="4"/>
                <a:endCxn id="19" idx="1"/>
              </p:cNvCxnSpPr>
              <p:nvPr/>
            </p:nvCxnSpPr>
            <p:spPr>
              <a:xfrm>
                <a:off x="2418649" y="2275512"/>
                <a:ext cx="524896" cy="5252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7C1844F-B462-51BB-335A-7E947BFEFE52}"/>
              </a:ext>
            </a:extLst>
          </p:cNvPr>
          <p:cNvGrpSpPr/>
          <p:nvPr/>
        </p:nvGrpSpPr>
        <p:grpSpPr>
          <a:xfrm>
            <a:off x="1221021" y="931416"/>
            <a:ext cx="1348917" cy="582042"/>
            <a:chOff x="1273391" y="931416"/>
            <a:chExt cx="1348917" cy="58204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4014E0-5E32-D492-E506-C4BD2F3D9CD1}"/>
                </a:ext>
              </a:extLst>
            </p:cNvPr>
            <p:cNvGrpSpPr/>
            <p:nvPr/>
          </p:nvGrpSpPr>
          <p:grpSpPr>
            <a:xfrm>
              <a:off x="1273391" y="931416"/>
              <a:ext cx="861474" cy="582042"/>
              <a:chOff x="1273391" y="931416"/>
              <a:chExt cx="861474" cy="582042"/>
            </a:xfrm>
          </p:grpSpPr>
          <p:pic>
            <p:nvPicPr>
              <p:cNvPr id="7" name="Picture 6" descr="A picture containing half&#10;&#10;Description automatically generated">
                <a:extLst>
                  <a:ext uri="{FF2B5EF4-FFF2-40B4-BE49-F238E27FC236}">
                    <a16:creationId xmlns:a16="http://schemas.microsoft.com/office/drawing/2014/main" id="{99DE24BA-6E10-F679-BA15-3A0DF6887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3391" y="931416"/>
                <a:ext cx="582042" cy="582042"/>
              </a:xfrm>
              <a:prstGeom prst="rect">
                <a:avLst/>
              </a:prstGeom>
            </p:spPr>
          </p:pic>
          <p:sp>
            <p:nvSpPr>
              <p:cNvPr id="51" name="Left-Right Arrow 50">
                <a:extLst>
                  <a:ext uri="{FF2B5EF4-FFF2-40B4-BE49-F238E27FC236}">
                    <a16:creationId xmlns:a16="http://schemas.microsoft.com/office/drawing/2014/main" id="{7E7EF916-8171-F4F0-98AB-1E4738044EE3}"/>
                  </a:ext>
                </a:extLst>
              </p:cNvPr>
              <p:cNvSpPr/>
              <p:nvPr/>
            </p:nvSpPr>
            <p:spPr>
              <a:xfrm>
                <a:off x="1908387" y="1172507"/>
                <a:ext cx="22647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D84BA7B2-5060-408D-4A3B-E3DA464F3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11831" y="1048663"/>
              <a:ext cx="410477" cy="389693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DCD97AD-8F75-C348-1ED3-DDA1B83B1CB6}"/>
              </a:ext>
            </a:extLst>
          </p:cNvPr>
          <p:cNvGrpSpPr/>
          <p:nvPr/>
        </p:nvGrpSpPr>
        <p:grpSpPr>
          <a:xfrm>
            <a:off x="1221021" y="1954363"/>
            <a:ext cx="1248165" cy="1185345"/>
            <a:chOff x="1267502" y="1822795"/>
            <a:chExt cx="1248165" cy="1185345"/>
          </a:xfrm>
        </p:grpSpPr>
        <p:pic>
          <p:nvPicPr>
            <p:cNvPr id="132" name="Picture 131" descr="A close-up of a person's skin&#10;&#10;Description automatically generated with low confidence">
              <a:extLst>
                <a:ext uri="{FF2B5EF4-FFF2-40B4-BE49-F238E27FC236}">
                  <a16:creationId xmlns:a16="http://schemas.microsoft.com/office/drawing/2014/main" id="{4333F164-3D14-8AB0-3ECF-5DE4474AA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73390" y="1822795"/>
              <a:ext cx="582043" cy="582043"/>
            </a:xfrm>
            <a:prstGeom prst="rect">
              <a:avLst/>
            </a:prstGeom>
          </p:spPr>
        </p:pic>
        <p:sp>
          <p:nvSpPr>
            <p:cNvPr id="133" name="Left-Right Arrow 132">
              <a:extLst>
                <a:ext uri="{FF2B5EF4-FFF2-40B4-BE49-F238E27FC236}">
                  <a16:creationId xmlns:a16="http://schemas.microsoft.com/office/drawing/2014/main" id="{5AFFC9FC-F797-0A35-F759-E74C5A4502E4}"/>
                </a:ext>
              </a:extLst>
            </p:cNvPr>
            <p:cNvSpPr/>
            <p:nvPr/>
          </p:nvSpPr>
          <p:spPr>
            <a:xfrm>
              <a:off x="1885339" y="2365161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3940B616-A0E7-03D7-5433-296B80476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4258" y="2389699"/>
              <a:ext cx="331409" cy="75320"/>
            </a:xfrm>
            <a:prstGeom prst="rect">
              <a:avLst/>
            </a:prstGeom>
          </p:spPr>
        </p:pic>
        <p:pic>
          <p:nvPicPr>
            <p:cNvPr id="140" name="Picture 139" descr="A close-up of a person's skin&#10;&#10;Description automatically generated with low confidence">
              <a:extLst>
                <a:ext uri="{FF2B5EF4-FFF2-40B4-BE49-F238E27FC236}">
                  <a16:creationId xmlns:a16="http://schemas.microsoft.com/office/drawing/2014/main" id="{85F4199F-A77D-A117-9901-139DA2CE8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67502" y="2420209"/>
              <a:ext cx="587931" cy="587931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4C5DC0F-CD27-108C-D069-7D0DF3274F1B}"/>
              </a:ext>
            </a:extLst>
          </p:cNvPr>
          <p:cNvGrpSpPr/>
          <p:nvPr/>
        </p:nvGrpSpPr>
        <p:grpSpPr>
          <a:xfrm>
            <a:off x="6201297" y="721826"/>
            <a:ext cx="2581857" cy="1140202"/>
            <a:chOff x="5804979" y="714205"/>
            <a:chExt cx="2581857" cy="1140202"/>
          </a:xfrm>
        </p:grpSpPr>
        <p:pic>
          <p:nvPicPr>
            <p:cNvPr id="108" name="Picture 107" descr="A close 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E7506531-9BD5-D64F-9B05-1B7F5EBAF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04979" y="714205"/>
              <a:ext cx="582042" cy="582042"/>
            </a:xfrm>
            <a:prstGeom prst="rect">
              <a:avLst/>
            </a:prstGeom>
          </p:spPr>
        </p:pic>
        <p:pic>
          <p:nvPicPr>
            <p:cNvPr id="109" name="Picture 10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C46BAD3F-5AA4-1C9B-18C5-3D5D81FD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04979" y="1272365"/>
              <a:ext cx="582042" cy="582042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3A7C8A74-D3B5-E457-2DA6-A3B6D637C401}"/>
                </a:ext>
              </a:extLst>
            </p:cNvPr>
            <p:cNvGrpSpPr/>
            <p:nvPr/>
          </p:nvGrpSpPr>
          <p:grpSpPr>
            <a:xfrm>
              <a:off x="6644744" y="836023"/>
              <a:ext cx="1742092" cy="800885"/>
              <a:chOff x="6547415" y="824880"/>
              <a:chExt cx="1742092" cy="800885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EDB547A0-3B22-BE37-37B3-C4A3DDD43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2445" y="1192694"/>
                <a:ext cx="331409" cy="75320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6F61B3AB-DD78-594E-5D41-AD3BE933D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0475" y="824880"/>
                <a:ext cx="592520" cy="95406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A8ED0E38-9237-74A1-9C9E-020625D74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2238" y="1527487"/>
                <a:ext cx="1267269" cy="98278"/>
              </a:xfrm>
              <a:prstGeom prst="rect">
                <a:avLst/>
              </a:prstGeom>
            </p:spPr>
          </p:pic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4CF561E-2AC3-7543-207B-6ADBC6AE4E74}"/>
                  </a:ext>
                </a:extLst>
              </p:cNvPr>
              <p:cNvGrpSpPr/>
              <p:nvPr/>
            </p:nvGrpSpPr>
            <p:grpSpPr>
              <a:xfrm>
                <a:off x="6547415" y="1145008"/>
                <a:ext cx="219662" cy="171425"/>
                <a:chOff x="5476969" y="4036617"/>
                <a:chExt cx="219662" cy="171425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B0C527FB-88BD-BC17-75F1-62EA9BA44D62}"/>
                    </a:ext>
                  </a:extLst>
                </p:cNvPr>
                <p:cNvSpPr/>
                <p:nvPr/>
              </p:nvSpPr>
              <p:spPr>
                <a:xfrm>
                  <a:off x="5476969" y="4036617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3D649997-B25B-AE35-85B8-98B844477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29923" y="4075901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E7171E0-B7B3-2FC0-74D9-C7150958E326}"/>
                  </a:ext>
                </a:extLst>
              </p:cNvPr>
              <p:cNvCxnSpPr>
                <a:cxnSpLocks/>
                <a:stCxn id="110" idx="7"/>
                <a:endCxn id="103" idx="1"/>
              </p:cNvCxnSpPr>
              <p:nvPr/>
            </p:nvCxnSpPr>
            <p:spPr>
              <a:xfrm flipV="1">
                <a:off x="6734908" y="872583"/>
                <a:ext cx="215567" cy="2975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4B761F6A-C408-57FE-2BAE-E2C8F613F2F3}"/>
                  </a:ext>
                </a:extLst>
              </p:cNvPr>
              <p:cNvCxnSpPr>
                <a:cxnSpLocks/>
                <a:stCxn id="110" idx="6"/>
                <a:endCxn id="102" idx="1"/>
              </p:cNvCxnSpPr>
              <p:nvPr/>
            </p:nvCxnSpPr>
            <p:spPr>
              <a:xfrm flipV="1">
                <a:off x="6767077" y="1230354"/>
                <a:ext cx="295368" cy="3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204CD6D5-25C2-D8FB-9772-54E4F4D6D6A6}"/>
                  </a:ext>
                </a:extLst>
              </p:cNvPr>
              <p:cNvCxnSpPr>
                <a:cxnSpLocks/>
                <a:stCxn id="110" idx="5"/>
                <a:endCxn id="104" idx="1"/>
              </p:cNvCxnSpPr>
              <p:nvPr/>
            </p:nvCxnSpPr>
            <p:spPr>
              <a:xfrm>
                <a:off x="6734908" y="1291328"/>
                <a:ext cx="287330" cy="2852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1" name="Left-Right Arrow 140">
              <a:extLst>
                <a:ext uri="{FF2B5EF4-FFF2-40B4-BE49-F238E27FC236}">
                  <a16:creationId xmlns:a16="http://schemas.microsoft.com/office/drawing/2014/main" id="{DE255D3D-A39F-6625-6877-D6C49A87092C}"/>
                </a:ext>
              </a:extLst>
            </p:cNvPr>
            <p:cNvSpPr/>
            <p:nvPr/>
          </p:nvSpPr>
          <p:spPr>
            <a:xfrm>
              <a:off x="6378878" y="1222436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0778B75-2860-4F59-1D9E-6E7D464DEDEE}"/>
              </a:ext>
            </a:extLst>
          </p:cNvPr>
          <p:cNvGrpSpPr/>
          <p:nvPr/>
        </p:nvGrpSpPr>
        <p:grpSpPr>
          <a:xfrm>
            <a:off x="5804979" y="1975622"/>
            <a:ext cx="2182903" cy="1164086"/>
            <a:chOff x="2866891" y="1822795"/>
            <a:chExt cx="2182903" cy="1164086"/>
          </a:xfrm>
        </p:grpSpPr>
        <p:pic>
          <p:nvPicPr>
            <p:cNvPr id="145" name="Picture 144" descr="A close-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9D9279F8-EAE0-28E5-5D35-289F3BA1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866891" y="2404838"/>
              <a:ext cx="582043" cy="582043"/>
            </a:xfrm>
            <a:prstGeom prst="rect">
              <a:avLst/>
            </a:prstGeom>
          </p:spPr>
        </p:pic>
        <p:pic>
          <p:nvPicPr>
            <p:cNvPr id="147" name="Picture 146" descr="A close-up of a person's foot&#10;&#10;Description automatically generated with low confidence">
              <a:extLst>
                <a:ext uri="{FF2B5EF4-FFF2-40B4-BE49-F238E27FC236}">
                  <a16:creationId xmlns:a16="http://schemas.microsoft.com/office/drawing/2014/main" id="{B99204EF-AD25-E1DE-9981-C5358BE6D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66891" y="1822795"/>
              <a:ext cx="582043" cy="582043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CF411D75-113B-6BC6-5AD9-79EE8C60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0974" y="2074062"/>
              <a:ext cx="331409" cy="75320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BE335F62-581B-0651-F145-CA5DD568B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242880" y="2648518"/>
              <a:ext cx="806914" cy="98278"/>
            </a:xfrm>
            <a:prstGeom prst="rect">
              <a:avLst/>
            </a:prstGeom>
          </p:spPr>
        </p:pic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0899463-0A76-734D-8F15-483EEA776F2D}"/>
                </a:ext>
              </a:extLst>
            </p:cNvPr>
            <p:cNvGrpSpPr/>
            <p:nvPr/>
          </p:nvGrpSpPr>
          <p:grpSpPr>
            <a:xfrm>
              <a:off x="3758621" y="2293594"/>
              <a:ext cx="219662" cy="171425"/>
              <a:chOff x="7049943" y="4007362"/>
              <a:chExt cx="219662" cy="171425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C3A91216-ABE7-3BD6-7C44-93ED7822A7F2}"/>
                  </a:ext>
                </a:extLst>
              </p:cNvPr>
              <p:cNvSpPr/>
              <p:nvPr/>
            </p:nvSpPr>
            <p:spPr>
              <a:xfrm>
                <a:off x="7049943" y="4007362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1AE776B9-3459-97B3-48F1-D511A6124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02897" y="4046646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39EC7828-7137-3640-9D34-7E1EBB1A9D32}"/>
                </a:ext>
              </a:extLst>
            </p:cNvPr>
            <p:cNvCxnSpPr>
              <a:cxnSpLocks/>
              <a:stCxn id="150" idx="7"/>
              <a:endCxn id="148" idx="1"/>
            </p:cNvCxnSpPr>
            <p:nvPr/>
          </p:nvCxnSpPr>
          <p:spPr>
            <a:xfrm flipV="1">
              <a:off x="3946114" y="2111722"/>
              <a:ext cx="354860" cy="206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03366519-9FFA-A227-26C5-73A24427E549}"/>
                </a:ext>
              </a:extLst>
            </p:cNvPr>
            <p:cNvCxnSpPr>
              <a:cxnSpLocks/>
              <a:stCxn id="150" idx="5"/>
              <a:endCxn id="149" idx="1"/>
            </p:cNvCxnSpPr>
            <p:nvPr/>
          </p:nvCxnSpPr>
          <p:spPr>
            <a:xfrm>
              <a:off x="3946114" y="2439914"/>
              <a:ext cx="296766" cy="257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Left-Right Arrow 160">
              <a:extLst>
                <a:ext uri="{FF2B5EF4-FFF2-40B4-BE49-F238E27FC236}">
                  <a16:creationId xmlns:a16="http://schemas.microsoft.com/office/drawing/2014/main" id="{4639D501-B931-E85F-5107-BF14BAF02F48}"/>
                </a:ext>
              </a:extLst>
            </p:cNvPr>
            <p:cNvSpPr/>
            <p:nvPr/>
          </p:nvSpPr>
          <p:spPr>
            <a:xfrm>
              <a:off x="3479695" y="2354909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A6383CEA-5850-AB41-A048-8273B1DF3A4B}"/>
              </a:ext>
            </a:extLst>
          </p:cNvPr>
          <p:cNvGrpSpPr/>
          <p:nvPr/>
        </p:nvGrpSpPr>
        <p:grpSpPr>
          <a:xfrm>
            <a:off x="2851324" y="2202411"/>
            <a:ext cx="2478291" cy="756279"/>
            <a:chOff x="2851324" y="2202411"/>
            <a:chExt cx="2478291" cy="756279"/>
          </a:xfrm>
        </p:grpSpPr>
        <p:pic>
          <p:nvPicPr>
            <p:cNvPr id="165" name="Picture 164" descr="A close-up of a person's eye&#10;&#10;Description automatically generated">
              <a:extLst>
                <a:ext uri="{FF2B5EF4-FFF2-40B4-BE49-F238E27FC236}">
                  <a16:creationId xmlns:a16="http://schemas.microsoft.com/office/drawing/2014/main" id="{DAB4CDA3-BC4A-73DB-F059-C55ED6BE3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851324" y="2234173"/>
              <a:ext cx="590439" cy="590439"/>
            </a:xfrm>
            <a:prstGeom prst="rect">
              <a:avLst/>
            </a:prstGeom>
          </p:spPr>
        </p:pic>
        <p:sp>
          <p:nvSpPr>
            <p:cNvPr id="166" name="Left-Right Arrow 165">
              <a:extLst>
                <a:ext uri="{FF2B5EF4-FFF2-40B4-BE49-F238E27FC236}">
                  <a16:creationId xmlns:a16="http://schemas.microsoft.com/office/drawing/2014/main" id="{4A6C2247-FBD2-4ECD-FE22-668BB57BD9B9}"/>
                </a:ext>
              </a:extLst>
            </p:cNvPr>
            <p:cNvSpPr/>
            <p:nvPr/>
          </p:nvSpPr>
          <p:spPr>
            <a:xfrm>
              <a:off x="3500538" y="2495419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24DA395E-E217-8007-563F-A3BBB511B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7304" y="2202411"/>
              <a:ext cx="331409" cy="65481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51CDBD9F-3682-5D5B-1288-00733ADE2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377316" y="2498245"/>
              <a:ext cx="952299" cy="107063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4D175198-A94D-F734-0C0A-C97DB3F49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500437" y="2851627"/>
              <a:ext cx="670554" cy="107063"/>
            </a:xfrm>
            <a:prstGeom prst="rect">
              <a:avLst/>
            </a:prstGeom>
          </p:spPr>
        </p:pic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D2FD6EB-0B85-A558-D3E9-DA5896A1C508}"/>
                </a:ext>
              </a:extLst>
            </p:cNvPr>
            <p:cNvGrpSpPr/>
            <p:nvPr/>
          </p:nvGrpSpPr>
          <p:grpSpPr>
            <a:xfrm>
              <a:off x="3799207" y="2469887"/>
              <a:ext cx="219662" cy="171425"/>
              <a:chOff x="6266347" y="3957104"/>
              <a:chExt cx="219662" cy="171425"/>
            </a:xfrm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901E1457-DBA6-51E9-2FE4-1525C7DCC25D}"/>
                  </a:ext>
                </a:extLst>
              </p:cNvPr>
              <p:cNvSpPr/>
              <p:nvPr/>
            </p:nvSpPr>
            <p:spPr>
              <a:xfrm>
                <a:off x="6266347" y="3957104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B5E27128-2958-B6DF-8D67-0BA7884A6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9301" y="3996388"/>
                <a:ext cx="113754" cy="92856"/>
              </a:xfrm>
              <a:prstGeom prst="rect">
                <a:avLst/>
              </a:prstGeom>
            </p:spPr>
          </p:pic>
        </p:grp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987D6DBA-F6B0-D2CE-4D6A-F1994CD556DA}"/>
                </a:ext>
              </a:extLst>
            </p:cNvPr>
            <p:cNvCxnSpPr>
              <a:cxnSpLocks/>
              <a:stCxn id="170" idx="7"/>
              <a:endCxn id="167" idx="1"/>
            </p:cNvCxnSpPr>
            <p:nvPr/>
          </p:nvCxnSpPr>
          <p:spPr>
            <a:xfrm flipV="1">
              <a:off x="3986700" y="2235152"/>
              <a:ext cx="530604" cy="259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55F44110-490A-AB3E-B03F-967A259947FC}"/>
                </a:ext>
              </a:extLst>
            </p:cNvPr>
            <p:cNvCxnSpPr>
              <a:cxnSpLocks/>
              <a:stCxn id="170" idx="6"/>
              <a:endCxn id="168" idx="1"/>
            </p:cNvCxnSpPr>
            <p:nvPr/>
          </p:nvCxnSpPr>
          <p:spPr>
            <a:xfrm flipV="1">
              <a:off x="4018869" y="2551777"/>
              <a:ext cx="358447" cy="3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04A95184-935E-BE4B-2493-373766329344}"/>
                </a:ext>
              </a:extLst>
            </p:cNvPr>
            <p:cNvCxnSpPr>
              <a:cxnSpLocks/>
              <a:stCxn id="170" idx="5"/>
              <a:endCxn id="169" idx="1"/>
            </p:cNvCxnSpPr>
            <p:nvPr/>
          </p:nvCxnSpPr>
          <p:spPr>
            <a:xfrm>
              <a:off x="3986700" y="2616207"/>
              <a:ext cx="513737" cy="288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0F1B22D7-59DC-753B-6E1C-A2D0A5ADD71D}"/>
              </a:ext>
            </a:extLst>
          </p:cNvPr>
          <p:cNvGrpSpPr/>
          <p:nvPr/>
        </p:nvGrpSpPr>
        <p:grpSpPr>
          <a:xfrm>
            <a:off x="1221021" y="3493712"/>
            <a:ext cx="2533731" cy="1141925"/>
            <a:chOff x="1234899" y="3493712"/>
            <a:chExt cx="2533731" cy="1141925"/>
          </a:xfrm>
        </p:grpSpPr>
        <p:pic>
          <p:nvPicPr>
            <p:cNvPr id="194" name="Picture 193" descr="A close-up of a person's foot&#10;&#10;Description automatically generated with low confidence">
              <a:extLst>
                <a:ext uri="{FF2B5EF4-FFF2-40B4-BE49-F238E27FC236}">
                  <a16:creationId xmlns:a16="http://schemas.microsoft.com/office/drawing/2014/main" id="{2D47B70A-ADD6-DE8B-BCB3-D43312B0B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234899" y="4053595"/>
              <a:ext cx="582042" cy="582042"/>
            </a:xfrm>
            <a:prstGeom prst="rect">
              <a:avLst/>
            </a:prstGeom>
          </p:spPr>
        </p:pic>
        <p:pic>
          <p:nvPicPr>
            <p:cNvPr id="198" name="Picture 197" descr="A close up of a person's skin&#10;&#10;Description automatically generated with medium confidence">
              <a:extLst>
                <a:ext uri="{FF2B5EF4-FFF2-40B4-BE49-F238E27FC236}">
                  <a16:creationId xmlns:a16="http://schemas.microsoft.com/office/drawing/2014/main" id="{C9506F75-4233-1F98-9002-4789C10B1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240168" y="3493712"/>
              <a:ext cx="582042" cy="582042"/>
            </a:xfrm>
            <a:prstGeom prst="rect">
              <a:avLst/>
            </a:prstGeom>
          </p:spPr>
        </p:pic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3D0C236-1910-7E81-E1EC-409FA4B9F28D}"/>
                </a:ext>
              </a:extLst>
            </p:cNvPr>
            <p:cNvGrpSpPr/>
            <p:nvPr/>
          </p:nvGrpSpPr>
          <p:grpSpPr>
            <a:xfrm>
              <a:off x="1855433" y="3643377"/>
              <a:ext cx="1913197" cy="919197"/>
              <a:chOff x="2440719" y="3650900"/>
              <a:chExt cx="1913197" cy="919197"/>
            </a:xfrm>
          </p:grpSpPr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CA746FF2-6745-CA99-FB13-78FF93C40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2363" y="3650900"/>
                <a:ext cx="1231049" cy="98277"/>
              </a:xfrm>
              <a:prstGeom prst="rect">
                <a:avLst/>
              </a:prstGeom>
            </p:spPr>
          </p:pic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5BF901AC-63E5-DBB7-F7F8-8BC8FA6AA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86647" y="4020396"/>
                <a:ext cx="1267269" cy="109096"/>
              </a:xfrm>
              <a:prstGeom prst="rect">
                <a:avLst/>
              </a:prstGeom>
            </p:spPr>
          </p:pic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F76BD810-48EB-C7E4-01D3-A1CDFB80B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93126" y="4467704"/>
                <a:ext cx="835314" cy="102393"/>
              </a:xfrm>
              <a:prstGeom prst="rect">
                <a:avLst/>
              </a:prstGeom>
            </p:spPr>
          </p:pic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4EB3F33F-E9C2-51F0-E031-8EECA97D9213}"/>
                  </a:ext>
                </a:extLst>
              </p:cNvPr>
              <p:cNvGrpSpPr/>
              <p:nvPr/>
            </p:nvGrpSpPr>
            <p:grpSpPr>
              <a:xfrm>
                <a:off x="2694954" y="3990811"/>
                <a:ext cx="219662" cy="171425"/>
                <a:chOff x="10272814" y="3632333"/>
                <a:chExt cx="219662" cy="171425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B3A1DCE1-84F9-D7AE-6E0B-6AEADF474C24}"/>
                    </a:ext>
                  </a:extLst>
                </p:cNvPr>
                <p:cNvSpPr/>
                <p:nvPr/>
              </p:nvSpPr>
              <p:spPr>
                <a:xfrm>
                  <a:off x="10272814" y="3632333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B0B4F199-5B5F-96B8-9EAA-414F5491DD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25768" y="3655547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DDC44481-6B5A-18B0-EDA5-9F114330E070}"/>
                  </a:ext>
                </a:extLst>
              </p:cNvPr>
              <p:cNvCxnSpPr>
                <a:cxnSpLocks/>
                <a:stCxn id="210" idx="7"/>
                <a:endCxn id="187" idx="1"/>
              </p:cNvCxnSpPr>
              <p:nvPr/>
            </p:nvCxnSpPr>
            <p:spPr>
              <a:xfrm flipV="1">
                <a:off x="2882447" y="3700039"/>
                <a:ext cx="169916" cy="3158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F45EF54C-62B6-6F16-392E-E4DEEB2C0F02}"/>
                  </a:ext>
                </a:extLst>
              </p:cNvPr>
              <p:cNvCxnSpPr>
                <a:cxnSpLocks/>
                <a:stCxn id="210" idx="6"/>
                <a:endCxn id="188" idx="1"/>
              </p:cNvCxnSpPr>
              <p:nvPr/>
            </p:nvCxnSpPr>
            <p:spPr>
              <a:xfrm flipV="1">
                <a:off x="2914616" y="4074944"/>
                <a:ext cx="172031" cy="15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129696CF-11FA-252D-5384-F4FF2688F84D}"/>
                  </a:ext>
                </a:extLst>
              </p:cNvPr>
              <p:cNvCxnSpPr>
                <a:cxnSpLocks/>
                <a:stCxn id="210" idx="5"/>
                <a:endCxn id="189" idx="1"/>
              </p:cNvCxnSpPr>
              <p:nvPr/>
            </p:nvCxnSpPr>
            <p:spPr>
              <a:xfrm>
                <a:off x="2882447" y="4137131"/>
                <a:ext cx="210679" cy="3817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5" name="Left-Right Arrow 224">
                <a:extLst>
                  <a:ext uri="{FF2B5EF4-FFF2-40B4-BE49-F238E27FC236}">
                    <a16:creationId xmlns:a16="http://schemas.microsoft.com/office/drawing/2014/main" id="{DD043E5A-5152-2A5C-8DFC-95AB04AE9BF2}"/>
                  </a:ext>
                </a:extLst>
              </p:cNvPr>
              <p:cNvSpPr/>
              <p:nvPr/>
            </p:nvSpPr>
            <p:spPr>
              <a:xfrm>
                <a:off x="2440719" y="4035164"/>
                <a:ext cx="22647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F6AAB553-D306-5F79-94E6-F6B3228BB648}"/>
              </a:ext>
            </a:extLst>
          </p:cNvPr>
          <p:cNvGrpSpPr/>
          <p:nvPr/>
        </p:nvGrpSpPr>
        <p:grpSpPr>
          <a:xfrm>
            <a:off x="10698317" y="3382221"/>
            <a:ext cx="219662" cy="171425"/>
            <a:chOff x="10272814" y="3632333"/>
            <a:chExt cx="219662" cy="171425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ADFC223B-A233-72EB-6129-587E297C0F4E}"/>
                </a:ext>
              </a:extLst>
            </p:cNvPr>
            <p:cNvSpPr/>
            <p:nvPr/>
          </p:nvSpPr>
          <p:spPr>
            <a:xfrm>
              <a:off x="10272814" y="3632333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FB1D8034-20BE-39D8-6037-61B1674B6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40076" y="3672857"/>
              <a:ext cx="83362" cy="68047"/>
            </a:xfrm>
            <a:prstGeom prst="rect">
              <a:avLst/>
            </a:prstGeom>
          </p:spPr>
        </p:pic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3F6F4FF-1F0A-CACD-B20C-3D228B9C4B2B}"/>
              </a:ext>
            </a:extLst>
          </p:cNvPr>
          <p:cNvGrpSpPr/>
          <p:nvPr/>
        </p:nvGrpSpPr>
        <p:grpSpPr>
          <a:xfrm>
            <a:off x="10850717" y="3534621"/>
            <a:ext cx="219662" cy="171425"/>
            <a:chOff x="10272814" y="3632333"/>
            <a:chExt cx="219662" cy="171425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11F5168A-1B3E-3AD1-966D-06EA55CBE8D5}"/>
                </a:ext>
              </a:extLst>
            </p:cNvPr>
            <p:cNvSpPr/>
            <p:nvPr/>
          </p:nvSpPr>
          <p:spPr>
            <a:xfrm>
              <a:off x="10272814" y="3632333"/>
              <a:ext cx="219662" cy="171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A8B4DD4-A5BC-4908-2FEE-B9DBCF159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40076" y="3672857"/>
              <a:ext cx="83362" cy="68047"/>
            </a:xfrm>
            <a:prstGeom prst="rect">
              <a:avLst/>
            </a:prstGeom>
          </p:spPr>
        </p:pic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432CCE96-4576-75B9-8343-6CC5883DB310}"/>
              </a:ext>
            </a:extLst>
          </p:cNvPr>
          <p:cNvGrpSpPr/>
          <p:nvPr/>
        </p:nvGrpSpPr>
        <p:grpSpPr>
          <a:xfrm>
            <a:off x="4818787" y="3506380"/>
            <a:ext cx="2586421" cy="1233772"/>
            <a:chOff x="3940661" y="3462177"/>
            <a:chExt cx="2586421" cy="1233772"/>
          </a:xfrm>
        </p:grpSpPr>
        <p:pic>
          <p:nvPicPr>
            <p:cNvPr id="232" name="Picture 231" descr="A close-up of a foot&#10;&#10;Description automatically generated with low confidence">
              <a:extLst>
                <a:ext uri="{FF2B5EF4-FFF2-40B4-BE49-F238E27FC236}">
                  <a16:creationId xmlns:a16="http://schemas.microsoft.com/office/drawing/2014/main" id="{EEEE8CD0-B837-2DB7-0E0D-6394E5E0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940661" y="3534621"/>
              <a:ext cx="582042" cy="582042"/>
            </a:xfrm>
            <a:prstGeom prst="rect">
              <a:avLst/>
            </a:prstGeom>
          </p:spPr>
        </p:pic>
        <p:pic>
          <p:nvPicPr>
            <p:cNvPr id="234" name="Picture 233" descr="A close-up of a person's skin&#10;&#10;Description automatically generated with medium confidence">
              <a:extLst>
                <a:ext uri="{FF2B5EF4-FFF2-40B4-BE49-F238E27FC236}">
                  <a16:creationId xmlns:a16="http://schemas.microsoft.com/office/drawing/2014/main" id="{68091A59-92D4-DA61-01B3-7AE9C8B4B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940661" y="4113907"/>
              <a:ext cx="582042" cy="582042"/>
            </a:xfrm>
            <a:prstGeom prst="rect">
              <a:avLst/>
            </a:prstGeom>
          </p:spPr>
        </p:pic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5C8F6A7D-78DA-1327-9B18-3D98DFF1F963}"/>
                </a:ext>
              </a:extLst>
            </p:cNvPr>
            <p:cNvGrpSpPr/>
            <p:nvPr/>
          </p:nvGrpSpPr>
          <p:grpSpPr>
            <a:xfrm>
              <a:off x="4583483" y="3462177"/>
              <a:ext cx="1943599" cy="1100397"/>
              <a:chOff x="4583483" y="3462177"/>
              <a:chExt cx="1943599" cy="1100397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E0B772A5-1CBF-F9CD-7594-EFE86C5D1028}"/>
                  </a:ext>
                </a:extLst>
              </p:cNvPr>
              <p:cNvGrpSpPr/>
              <p:nvPr/>
            </p:nvGrpSpPr>
            <p:grpSpPr>
              <a:xfrm>
                <a:off x="4848452" y="3987949"/>
                <a:ext cx="219662" cy="171425"/>
                <a:chOff x="10272814" y="3632333"/>
                <a:chExt cx="219662" cy="171425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C14BCA38-FC05-73BA-7CA8-A807A2118D86}"/>
                    </a:ext>
                  </a:extLst>
                </p:cNvPr>
                <p:cNvSpPr/>
                <p:nvPr/>
              </p:nvSpPr>
              <p:spPr>
                <a:xfrm>
                  <a:off x="10272814" y="3632333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E128834E-81FC-7B6D-E859-126FB2363B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40076" y="3672857"/>
                  <a:ext cx="83362" cy="68047"/>
                </a:xfrm>
                <a:prstGeom prst="rect">
                  <a:avLst/>
                </a:prstGeom>
              </p:spPr>
            </p:pic>
          </p:grpSp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72B67428-1E9B-815A-84BF-6D3D065C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58427" y="3754206"/>
                <a:ext cx="1231049" cy="98277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497D3480-DB60-5E29-24CA-58EEBDD73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59813" y="4101784"/>
                <a:ext cx="1267269" cy="109096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10D589F2-F456-2BF8-A9A3-DE0777E7F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09457" y="4460181"/>
                <a:ext cx="835314" cy="102393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AA745516-50A7-D4A0-CEE5-A2C04F195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6062" y="3462177"/>
                <a:ext cx="592520" cy="95406"/>
              </a:xfrm>
              <a:prstGeom prst="rect">
                <a:avLst/>
              </a:prstGeom>
            </p:spPr>
          </p:pic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FD05F9F6-3791-90C2-1200-8B6ABE268303}"/>
                  </a:ext>
                </a:extLst>
              </p:cNvPr>
              <p:cNvCxnSpPr>
                <a:cxnSpLocks/>
                <a:stCxn id="199" idx="7"/>
                <a:endCxn id="229" idx="1"/>
              </p:cNvCxnSpPr>
              <p:nvPr/>
            </p:nvCxnSpPr>
            <p:spPr>
              <a:xfrm flipV="1">
                <a:off x="5035945" y="3509880"/>
                <a:ext cx="220117" cy="5031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B8B03F8F-82F2-9877-2B6D-B5CA70A65E15}"/>
                  </a:ext>
                </a:extLst>
              </p:cNvPr>
              <p:cNvCxnSpPr>
                <a:cxnSpLocks/>
                <a:stCxn id="199" idx="6"/>
                <a:endCxn id="226" idx="1"/>
              </p:cNvCxnSpPr>
              <p:nvPr/>
            </p:nvCxnSpPr>
            <p:spPr>
              <a:xfrm flipV="1">
                <a:off x="5068114" y="3803345"/>
                <a:ext cx="190313" cy="270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346637CA-EB93-A6D3-EE0E-87B1E97DEA62}"/>
                  </a:ext>
                </a:extLst>
              </p:cNvPr>
              <p:cNvCxnSpPr>
                <a:cxnSpLocks/>
                <a:stCxn id="199" idx="6"/>
                <a:endCxn id="227" idx="1"/>
              </p:cNvCxnSpPr>
              <p:nvPr/>
            </p:nvCxnSpPr>
            <p:spPr>
              <a:xfrm>
                <a:off x="5068114" y="4073662"/>
                <a:ext cx="191699" cy="826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2CC6C5BF-6821-787F-9FB0-E343A588B65B}"/>
                  </a:ext>
                </a:extLst>
              </p:cNvPr>
              <p:cNvCxnSpPr>
                <a:cxnSpLocks/>
                <a:stCxn id="199" idx="5"/>
                <a:endCxn id="228" idx="1"/>
              </p:cNvCxnSpPr>
              <p:nvPr/>
            </p:nvCxnSpPr>
            <p:spPr>
              <a:xfrm>
                <a:off x="5035945" y="4134269"/>
                <a:ext cx="273512" cy="3771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Left-Right Arrow 272">
                <a:extLst>
                  <a:ext uri="{FF2B5EF4-FFF2-40B4-BE49-F238E27FC236}">
                    <a16:creationId xmlns:a16="http://schemas.microsoft.com/office/drawing/2014/main" id="{CCC09A22-21BB-2BB3-EB86-952D584EE2AE}"/>
                  </a:ext>
                </a:extLst>
              </p:cNvPr>
              <p:cNvSpPr/>
              <p:nvPr/>
            </p:nvSpPr>
            <p:spPr>
              <a:xfrm>
                <a:off x="4583483" y="4050611"/>
                <a:ext cx="22647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287C214-01E0-107D-6AB7-811DFC02B9ED}"/>
              </a:ext>
            </a:extLst>
          </p:cNvPr>
          <p:cNvGrpSpPr/>
          <p:nvPr/>
        </p:nvGrpSpPr>
        <p:grpSpPr>
          <a:xfrm>
            <a:off x="1221021" y="5153329"/>
            <a:ext cx="2812418" cy="1399725"/>
            <a:chOff x="1221021" y="5153329"/>
            <a:chExt cx="2812418" cy="1399725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C624948B-9FCA-E4E7-5B81-0B272C123768}"/>
                </a:ext>
              </a:extLst>
            </p:cNvPr>
            <p:cNvGrpSpPr/>
            <p:nvPr/>
          </p:nvGrpSpPr>
          <p:grpSpPr>
            <a:xfrm>
              <a:off x="2063136" y="5776588"/>
              <a:ext cx="219662" cy="171425"/>
              <a:chOff x="10272814" y="3632333"/>
              <a:chExt cx="219662" cy="171425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83F602E-410A-995F-8CEE-DA40001E0D20}"/>
                  </a:ext>
                </a:extLst>
              </p:cNvPr>
              <p:cNvSpPr/>
              <p:nvPr/>
            </p:nvSpPr>
            <p:spPr>
              <a:xfrm>
                <a:off x="10272814" y="3632333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B9A01BF3-344F-4E04-AD83-3723213E7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40076" y="3672857"/>
                <a:ext cx="83362" cy="68047"/>
              </a:xfrm>
              <a:prstGeom prst="rect">
                <a:avLst/>
              </a:prstGeom>
            </p:spPr>
          </p:pic>
        </p:grpSp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0BD0BFF9-A07C-8F92-8AD5-9839EB555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66170" y="5479085"/>
              <a:ext cx="1231049" cy="98277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03F23557-2EEC-6FCB-025E-F5F5D3263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66170" y="5807712"/>
              <a:ext cx="1267269" cy="109096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68AF805B-5EAD-C7D7-1BF5-09D19811D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758404" y="6147158"/>
              <a:ext cx="835314" cy="102393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A2029015-625E-BD7A-F6FF-4FC9CAC5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6170" y="5153329"/>
              <a:ext cx="592520" cy="95406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C078B957-E8F9-28C2-CD1B-5FA11E11B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766170" y="6479902"/>
              <a:ext cx="258471" cy="73152"/>
            </a:xfrm>
            <a:prstGeom prst="rect">
              <a:avLst/>
            </a:prstGeom>
          </p:spPr>
        </p:pic>
        <p:pic>
          <p:nvPicPr>
            <p:cNvPr id="294" name="Picture 293" descr="A piece of food on a white surface&#10;&#10;Description automatically generated with low confidence">
              <a:extLst>
                <a:ext uri="{FF2B5EF4-FFF2-40B4-BE49-F238E27FC236}">
                  <a16:creationId xmlns:a16="http://schemas.microsoft.com/office/drawing/2014/main" id="{BB7C81B5-ACB2-6EDE-8873-6992196B5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21021" y="5846041"/>
              <a:ext cx="582042" cy="582042"/>
            </a:xfrm>
            <a:prstGeom prst="rect">
              <a:avLst/>
            </a:prstGeom>
          </p:spPr>
        </p:pic>
        <p:pic>
          <p:nvPicPr>
            <p:cNvPr id="296" name="Picture 295" descr="A close-up of a person's skin&#10;&#10;Description automatically generated with low confidence">
              <a:extLst>
                <a:ext uri="{FF2B5EF4-FFF2-40B4-BE49-F238E27FC236}">
                  <a16:creationId xmlns:a16="http://schemas.microsoft.com/office/drawing/2014/main" id="{56FDC209-F354-4D02-6CCD-08C27336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221021" y="5286158"/>
              <a:ext cx="582042" cy="582042"/>
            </a:xfrm>
            <a:prstGeom prst="rect">
              <a:avLst/>
            </a:prstGeom>
          </p:spPr>
        </p:pic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1384E535-6198-AD94-B098-FE9B1FA39C32}"/>
                </a:ext>
              </a:extLst>
            </p:cNvPr>
            <p:cNvCxnSpPr>
              <a:cxnSpLocks/>
              <a:stCxn id="251" idx="0"/>
              <a:endCxn id="290" idx="1"/>
            </p:cNvCxnSpPr>
            <p:nvPr/>
          </p:nvCxnSpPr>
          <p:spPr>
            <a:xfrm flipV="1">
              <a:off x="2172967" y="5201032"/>
              <a:ext cx="593203" cy="5755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BA55ADA7-6BBF-827E-D8AE-B06E0E2CBFA0}"/>
                </a:ext>
              </a:extLst>
            </p:cNvPr>
            <p:cNvCxnSpPr>
              <a:cxnSpLocks/>
              <a:stCxn id="251" idx="7"/>
              <a:endCxn id="287" idx="1"/>
            </p:cNvCxnSpPr>
            <p:nvPr/>
          </p:nvCxnSpPr>
          <p:spPr>
            <a:xfrm flipV="1">
              <a:off x="2250629" y="5528224"/>
              <a:ext cx="515541" cy="273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8756473D-C6BF-2347-6717-8902580C2F17}"/>
                </a:ext>
              </a:extLst>
            </p:cNvPr>
            <p:cNvCxnSpPr>
              <a:cxnSpLocks/>
              <a:stCxn id="251" idx="6"/>
              <a:endCxn id="288" idx="1"/>
            </p:cNvCxnSpPr>
            <p:nvPr/>
          </p:nvCxnSpPr>
          <p:spPr>
            <a:xfrm flipV="1">
              <a:off x="2282798" y="5862260"/>
              <a:ext cx="483372" cy="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8945E58F-BDBD-5E86-482D-34D0FB982145}"/>
                </a:ext>
              </a:extLst>
            </p:cNvPr>
            <p:cNvCxnSpPr>
              <a:cxnSpLocks/>
              <a:stCxn id="251" idx="5"/>
              <a:endCxn id="289" idx="1"/>
            </p:cNvCxnSpPr>
            <p:nvPr/>
          </p:nvCxnSpPr>
          <p:spPr>
            <a:xfrm>
              <a:off x="2250629" y="5922908"/>
              <a:ext cx="507775" cy="275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B47CD8AB-EFF7-0310-FA78-0BAE9A824632}"/>
                </a:ext>
              </a:extLst>
            </p:cNvPr>
            <p:cNvCxnSpPr>
              <a:cxnSpLocks/>
              <a:stCxn id="251" idx="4"/>
              <a:endCxn id="292" idx="1"/>
            </p:cNvCxnSpPr>
            <p:nvPr/>
          </p:nvCxnSpPr>
          <p:spPr>
            <a:xfrm>
              <a:off x="2172967" y="5948013"/>
              <a:ext cx="593203" cy="568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8" name="Left-Right Arrow 317">
              <a:extLst>
                <a:ext uri="{FF2B5EF4-FFF2-40B4-BE49-F238E27FC236}">
                  <a16:creationId xmlns:a16="http://schemas.microsoft.com/office/drawing/2014/main" id="{DE5095F7-F7BC-69C1-B758-C0C878FEAAAE}"/>
                </a:ext>
              </a:extLst>
            </p:cNvPr>
            <p:cNvSpPr/>
            <p:nvPr/>
          </p:nvSpPr>
          <p:spPr>
            <a:xfrm>
              <a:off x="1815365" y="5835230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9C097C1-1CA5-5FF5-1ED9-09BF98468538}"/>
              </a:ext>
            </a:extLst>
          </p:cNvPr>
          <p:cNvGrpSpPr/>
          <p:nvPr/>
        </p:nvGrpSpPr>
        <p:grpSpPr>
          <a:xfrm>
            <a:off x="4497199" y="5291079"/>
            <a:ext cx="3002267" cy="1154213"/>
            <a:chOff x="4676218" y="5229522"/>
            <a:chExt cx="3002267" cy="1154213"/>
          </a:xfrm>
        </p:grpSpPr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095FF184-7794-BA57-11A3-706EF6764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11216" y="5300679"/>
              <a:ext cx="1231049" cy="98277"/>
            </a:xfrm>
            <a:prstGeom prst="rect">
              <a:avLst/>
            </a:prstGeom>
          </p:spPr>
        </p:pic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98EF2D0B-9AAC-68EC-02E6-A73AF38F2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11216" y="6092714"/>
              <a:ext cx="1267269" cy="109096"/>
            </a:xfrm>
            <a:prstGeom prst="rect">
              <a:avLst/>
            </a:prstGeom>
          </p:spPr>
        </p:pic>
        <p:pic>
          <p:nvPicPr>
            <p:cNvPr id="322" name="Picture 321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24A3084C-9C20-33A4-1703-712DACF6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676218" y="5229522"/>
              <a:ext cx="582042" cy="582042"/>
            </a:xfrm>
            <a:prstGeom prst="rect">
              <a:avLst/>
            </a:prstGeom>
          </p:spPr>
        </p:pic>
        <p:pic>
          <p:nvPicPr>
            <p:cNvPr id="326" name="Picture 325" descr="A close-up of a human foot&#10;&#10;Description automatically generated with low confidence">
              <a:extLst>
                <a:ext uri="{FF2B5EF4-FFF2-40B4-BE49-F238E27FC236}">
                  <a16:creationId xmlns:a16="http://schemas.microsoft.com/office/drawing/2014/main" id="{9B0D3340-DE12-65E0-ECC5-743330F3C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676218" y="5801693"/>
              <a:ext cx="582042" cy="582042"/>
            </a:xfrm>
            <a:prstGeom prst="rect">
              <a:avLst/>
            </a:prstGeom>
          </p:spPr>
        </p:pic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543F0F03-3688-567A-8B22-C77EA0B8A8EB}"/>
                </a:ext>
              </a:extLst>
            </p:cNvPr>
            <p:cNvGrpSpPr/>
            <p:nvPr/>
          </p:nvGrpSpPr>
          <p:grpSpPr>
            <a:xfrm>
              <a:off x="5655866" y="5702563"/>
              <a:ext cx="219662" cy="171425"/>
              <a:chOff x="10272814" y="3632333"/>
              <a:chExt cx="219662" cy="171425"/>
            </a:xfrm>
          </p:grpSpPr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D69D80B9-304D-5A97-7AFD-6E057CAE95CA}"/>
                  </a:ext>
                </a:extLst>
              </p:cNvPr>
              <p:cNvSpPr/>
              <p:nvPr/>
            </p:nvSpPr>
            <p:spPr>
              <a:xfrm>
                <a:off x="10272814" y="3632333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9" name="Picture 328">
                <a:extLst>
                  <a:ext uri="{FF2B5EF4-FFF2-40B4-BE49-F238E27FC236}">
                    <a16:creationId xmlns:a16="http://schemas.microsoft.com/office/drawing/2014/main" id="{283E4ED5-FFB5-2ADA-72E2-F19FCF696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40076" y="3672857"/>
                <a:ext cx="83362" cy="68047"/>
              </a:xfrm>
              <a:prstGeom prst="rect">
                <a:avLst/>
              </a:prstGeom>
            </p:spPr>
          </p:pic>
        </p:grp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E297A5D5-EBE8-6C2C-92F8-EF3EE5E62345}"/>
                </a:ext>
              </a:extLst>
            </p:cNvPr>
            <p:cNvCxnSpPr>
              <a:cxnSpLocks/>
              <a:stCxn id="328" idx="7"/>
              <a:endCxn id="319" idx="1"/>
            </p:cNvCxnSpPr>
            <p:nvPr/>
          </p:nvCxnSpPr>
          <p:spPr>
            <a:xfrm flipV="1">
              <a:off x="5843359" y="5349818"/>
              <a:ext cx="567857" cy="377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F2649F8B-FBC6-D997-1138-E3296E8EA327}"/>
                </a:ext>
              </a:extLst>
            </p:cNvPr>
            <p:cNvCxnSpPr>
              <a:cxnSpLocks/>
              <a:stCxn id="328" idx="5"/>
              <a:endCxn id="320" idx="1"/>
            </p:cNvCxnSpPr>
            <p:nvPr/>
          </p:nvCxnSpPr>
          <p:spPr>
            <a:xfrm>
              <a:off x="5843359" y="5848883"/>
              <a:ext cx="567857" cy="298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0" name="Left-Right Arrow 339">
              <a:extLst>
                <a:ext uri="{FF2B5EF4-FFF2-40B4-BE49-F238E27FC236}">
                  <a16:creationId xmlns:a16="http://schemas.microsoft.com/office/drawing/2014/main" id="{89368EC0-221F-3BBF-6A1F-669867DE0499}"/>
                </a:ext>
              </a:extLst>
            </p:cNvPr>
            <p:cNvSpPr/>
            <p:nvPr/>
          </p:nvSpPr>
          <p:spPr>
            <a:xfrm>
              <a:off x="5349424" y="5765519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08133758-75A2-7BD0-9056-D2137BCBF702}"/>
              </a:ext>
            </a:extLst>
          </p:cNvPr>
          <p:cNvGrpSpPr/>
          <p:nvPr/>
        </p:nvGrpSpPr>
        <p:grpSpPr>
          <a:xfrm>
            <a:off x="8172336" y="3554797"/>
            <a:ext cx="2199083" cy="1141315"/>
            <a:chOff x="7505434" y="3494322"/>
            <a:chExt cx="2199083" cy="1141315"/>
          </a:xfrm>
        </p:grpSpPr>
        <p:pic>
          <p:nvPicPr>
            <p:cNvPr id="344" name="Picture 343">
              <a:extLst>
                <a:ext uri="{FF2B5EF4-FFF2-40B4-BE49-F238E27FC236}">
                  <a16:creationId xmlns:a16="http://schemas.microsoft.com/office/drawing/2014/main" id="{417CBFBF-88ED-355B-0185-83C44D8FE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37248" y="3973771"/>
              <a:ext cx="1267269" cy="98278"/>
            </a:xfrm>
            <a:prstGeom prst="rect">
              <a:avLst/>
            </a:prstGeom>
          </p:spPr>
        </p:pic>
        <p:pic>
          <p:nvPicPr>
            <p:cNvPr id="346" name="Picture 345" descr="A close-up of a person's foot&#10;&#10;Description automatically generated with low confidence">
              <a:extLst>
                <a:ext uri="{FF2B5EF4-FFF2-40B4-BE49-F238E27FC236}">
                  <a16:creationId xmlns:a16="http://schemas.microsoft.com/office/drawing/2014/main" id="{A1FD4583-FC76-DB93-6560-5CE75906C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505434" y="3494322"/>
              <a:ext cx="582042" cy="582042"/>
            </a:xfrm>
            <a:prstGeom prst="rect">
              <a:avLst/>
            </a:prstGeom>
          </p:spPr>
        </p:pic>
        <p:pic>
          <p:nvPicPr>
            <p:cNvPr id="348" name="Picture 347" descr="A close-up of a person's foot&#10;&#10;Description automatically generated with medium confidence">
              <a:extLst>
                <a:ext uri="{FF2B5EF4-FFF2-40B4-BE49-F238E27FC236}">
                  <a16:creationId xmlns:a16="http://schemas.microsoft.com/office/drawing/2014/main" id="{B770E665-0F4A-7742-18DD-2CFDE25C4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7507823" y="4053595"/>
              <a:ext cx="582042" cy="582042"/>
            </a:xfrm>
            <a:prstGeom prst="rect">
              <a:avLst/>
            </a:prstGeom>
          </p:spPr>
        </p:pic>
        <p:sp>
          <p:nvSpPr>
            <p:cNvPr id="351" name="Left-Right Arrow 350">
              <a:extLst>
                <a:ext uri="{FF2B5EF4-FFF2-40B4-BE49-F238E27FC236}">
                  <a16:creationId xmlns:a16="http://schemas.microsoft.com/office/drawing/2014/main" id="{4E919045-5149-E786-C193-4A7F3FE3D066}"/>
                </a:ext>
              </a:extLst>
            </p:cNvPr>
            <p:cNvSpPr/>
            <p:nvPr/>
          </p:nvSpPr>
          <p:spPr>
            <a:xfrm>
              <a:off x="8127943" y="3975896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3" name="TextBox 352">
            <a:extLst>
              <a:ext uri="{FF2B5EF4-FFF2-40B4-BE49-F238E27FC236}">
                <a16:creationId xmlns:a16="http://schemas.microsoft.com/office/drawing/2014/main" id="{CD75E633-92DC-006E-8711-6C9659242A28}"/>
              </a:ext>
            </a:extLst>
          </p:cNvPr>
          <p:cNvSpPr txBox="1"/>
          <p:nvPr/>
        </p:nvSpPr>
        <p:spPr>
          <a:xfrm rot="16200000">
            <a:off x="2288269" y="950888"/>
            <a:ext cx="97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</a:t>
            </a:r>
            <a:r>
              <a:rPr lang="en-US" sz="1400" b="1" dirty="0"/>
              <a:t> 3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BE6075A8-AA01-0ADA-5649-8011E369F34F}"/>
              </a:ext>
            </a:extLst>
          </p:cNvPr>
          <p:cNvSpPr txBox="1"/>
          <p:nvPr/>
        </p:nvSpPr>
        <p:spPr>
          <a:xfrm rot="16200000">
            <a:off x="575074" y="2275370"/>
            <a:ext cx="97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</a:t>
            </a:r>
            <a:r>
              <a:rPr lang="en-US" sz="1400" b="1" dirty="0"/>
              <a:t> 4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63A855A3-ACF3-88A5-278C-8709E6450812}"/>
              </a:ext>
            </a:extLst>
          </p:cNvPr>
          <p:cNvSpPr txBox="1"/>
          <p:nvPr/>
        </p:nvSpPr>
        <p:spPr>
          <a:xfrm rot="16200000">
            <a:off x="476803" y="5731271"/>
            <a:ext cx="97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</a:t>
            </a:r>
            <a:r>
              <a:rPr lang="en-US" sz="1400" b="1" dirty="0"/>
              <a:t> 5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D01C8AA5-5BCA-9186-7902-4AC8ED8043DC}"/>
              </a:ext>
            </a:extLst>
          </p:cNvPr>
          <p:cNvSpPr txBox="1"/>
          <p:nvPr/>
        </p:nvSpPr>
        <p:spPr>
          <a:xfrm rot="16200000">
            <a:off x="5602246" y="1033318"/>
            <a:ext cx="97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</a:t>
            </a:r>
            <a:r>
              <a:rPr lang="en-US" sz="1400" b="1" dirty="0"/>
              <a:t> 3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737F5E37-686B-8C45-0C42-AF4046124ED0}"/>
              </a:ext>
            </a:extLst>
          </p:cNvPr>
          <p:cNvSpPr txBox="1"/>
          <p:nvPr/>
        </p:nvSpPr>
        <p:spPr>
          <a:xfrm rot="16200000">
            <a:off x="2261667" y="2224039"/>
            <a:ext cx="97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</a:t>
            </a:r>
            <a:r>
              <a:rPr lang="en-US" sz="1400" b="1" dirty="0"/>
              <a:t> 4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0B362099-8A3F-CC69-5979-28DC7D2E33FD}"/>
              </a:ext>
            </a:extLst>
          </p:cNvPr>
          <p:cNvSpPr txBox="1"/>
          <p:nvPr/>
        </p:nvSpPr>
        <p:spPr>
          <a:xfrm rot="16200000">
            <a:off x="5187648" y="2243206"/>
            <a:ext cx="97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</a:t>
            </a:r>
            <a:r>
              <a:rPr lang="en-US" sz="1400" b="1" dirty="0"/>
              <a:t> 4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4C4B5E5-9D03-D7E3-86D8-129BFE539D8E}"/>
              </a:ext>
            </a:extLst>
          </p:cNvPr>
          <p:cNvSpPr txBox="1"/>
          <p:nvPr/>
        </p:nvSpPr>
        <p:spPr>
          <a:xfrm rot="16200000">
            <a:off x="592080" y="3815291"/>
            <a:ext cx="97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</a:t>
            </a:r>
            <a:r>
              <a:rPr lang="en-US" sz="1400" b="1" dirty="0"/>
              <a:t> 5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2696F4FF-4E42-CE7D-3F2A-ABDC0BB34FF9}"/>
              </a:ext>
            </a:extLst>
          </p:cNvPr>
          <p:cNvSpPr txBox="1"/>
          <p:nvPr/>
        </p:nvSpPr>
        <p:spPr>
          <a:xfrm rot="16200000">
            <a:off x="4197475" y="3861769"/>
            <a:ext cx="97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</a:t>
            </a:r>
            <a:r>
              <a:rPr lang="en-US" sz="1400" b="1" dirty="0"/>
              <a:t> 5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59A1C283-F883-3237-CF13-5F7A9713FFED}"/>
              </a:ext>
            </a:extLst>
          </p:cNvPr>
          <p:cNvSpPr txBox="1"/>
          <p:nvPr/>
        </p:nvSpPr>
        <p:spPr>
          <a:xfrm rot="16200000">
            <a:off x="7590965" y="3815292"/>
            <a:ext cx="97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</a:t>
            </a:r>
            <a:r>
              <a:rPr lang="en-US" sz="1400" b="1" dirty="0"/>
              <a:t> 5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E29394FC-9C5D-D20A-4F50-0A52623A9F95}"/>
              </a:ext>
            </a:extLst>
          </p:cNvPr>
          <p:cNvSpPr txBox="1"/>
          <p:nvPr/>
        </p:nvSpPr>
        <p:spPr>
          <a:xfrm rot="16200000">
            <a:off x="3879292" y="5549936"/>
            <a:ext cx="97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</a:t>
            </a:r>
            <a:r>
              <a:rPr lang="en-US" sz="1400" b="1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994446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0225B69A-62A8-AE9A-0BF7-D4AC7779E2FA}"/>
              </a:ext>
            </a:extLst>
          </p:cNvPr>
          <p:cNvGrpSpPr/>
          <p:nvPr/>
        </p:nvGrpSpPr>
        <p:grpSpPr>
          <a:xfrm>
            <a:off x="1818868" y="2139081"/>
            <a:ext cx="7647675" cy="1969006"/>
            <a:chOff x="1818868" y="2139081"/>
            <a:chExt cx="7647675" cy="1969006"/>
          </a:xfrm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3FB49909-2FDD-4AE8-622C-375F19A20B25}"/>
                </a:ext>
              </a:extLst>
            </p:cNvPr>
            <p:cNvSpPr/>
            <p:nvPr/>
          </p:nvSpPr>
          <p:spPr>
            <a:xfrm>
              <a:off x="5142494" y="2146974"/>
              <a:ext cx="782408" cy="2669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0B362099-8A3F-CC69-5979-28DC7D2E33FD}"/>
                </a:ext>
              </a:extLst>
            </p:cNvPr>
            <p:cNvSpPr txBox="1"/>
            <p:nvPr/>
          </p:nvSpPr>
          <p:spPr>
            <a:xfrm>
              <a:off x="5219641" y="2139081"/>
              <a:ext cx="9488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Expert4</a:t>
              </a:r>
              <a:endParaRPr lang="en-US" sz="1400" b="1" dirty="0"/>
            </a:p>
          </p:txBody>
        </p:sp>
        <p:sp>
          <p:nvSpPr>
            <p:cNvPr id="155" name="Right Brace 154">
              <a:extLst>
                <a:ext uri="{FF2B5EF4-FFF2-40B4-BE49-F238E27FC236}">
                  <a16:creationId xmlns:a16="http://schemas.microsoft.com/office/drawing/2014/main" id="{ED46F9DF-46A7-6644-89AA-B8DB2AA5D6E8}"/>
                </a:ext>
              </a:extLst>
            </p:cNvPr>
            <p:cNvSpPr/>
            <p:nvPr/>
          </p:nvSpPr>
          <p:spPr>
            <a:xfrm rot="16200000">
              <a:off x="5502969" y="-1249855"/>
              <a:ext cx="279474" cy="7647675"/>
            </a:xfrm>
            <a:prstGeom prst="rightBrace">
              <a:avLst>
                <a:gd name="adj1" fmla="val 8333"/>
                <a:gd name="adj2" fmla="val 48839"/>
              </a:avLst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20778B75-2860-4F59-1D9E-6E7D464DEDEE}"/>
                </a:ext>
              </a:extLst>
            </p:cNvPr>
            <p:cNvGrpSpPr/>
            <p:nvPr/>
          </p:nvGrpSpPr>
          <p:grpSpPr>
            <a:xfrm>
              <a:off x="7175053" y="2750258"/>
              <a:ext cx="2276749" cy="1335024"/>
              <a:chOff x="2812183" y="1744699"/>
              <a:chExt cx="2337862" cy="1335024"/>
            </a:xfrm>
          </p:grpSpPr>
          <p:pic>
            <p:nvPicPr>
              <p:cNvPr id="145" name="Picture 144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9D9279F8-EAE0-28E5-5D35-289F3BA1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2183" y="2412211"/>
                <a:ext cx="667512" cy="667512"/>
              </a:xfrm>
              <a:prstGeom prst="rect">
                <a:avLst/>
              </a:prstGeom>
            </p:spPr>
          </p:pic>
          <p:pic>
            <p:nvPicPr>
              <p:cNvPr id="147" name="Picture 146" descr="A close-up of a person's foot&#10;&#10;Description automatically generated with low confidence">
                <a:extLst>
                  <a:ext uri="{FF2B5EF4-FFF2-40B4-BE49-F238E27FC236}">
                    <a16:creationId xmlns:a16="http://schemas.microsoft.com/office/drawing/2014/main" id="{B99204EF-AD25-E1DE-9981-C5358BE6D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2183" y="1744699"/>
                <a:ext cx="667512" cy="667512"/>
              </a:xfrm>
              <a:prstGeom prst="rect">
                <a:avLst/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CF411D75-113B-6BC6-5AD9-79EE8C6099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0972" y="2074062"/>
                <a:ext cx="372585" cy="84678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BE335F62-581B-0651-F145-CA5DD568B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2880" y="2648518"/>
                <a:ext cx="907165" cy="110488"/>
              </a:xfrm>
              <a:prstGeom prst="rect">
                <a:avLst/>
              </a:prstGeom>
            </p:spPr>
          </p:pic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F0899463-0A76-734D-8F15-483EEA776F2D}"/>
                  </a:ext>
                </a:extLst>
              </p:cNvPr>
              <p:cNvGrpSpPr/>
              <p:nvPr/>
            </p:nvGrpSpPr>
            <p:grpSpPr>
              <a:xfrm>
                <a:off x="3758621" y="2293594"/>
                <a:ext cx="219662" cy="171425"/>
                <a:chOff x="7049943" y="4007362"/>
                <a:chExt cx="219662" cy="171425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C3A91216-ABE7-3BD6-7C44-93ED7822A7F2}"/>
                    </a:ext>
                  </a:extLst>
                </p:cNvPr>
                <p:cNvSpPr/>
                <p:nvPr/>
              </p:nvSpPr>
              <p:spPr>
                <a:xfrm>
                  <a:off x="7049943" y="4007362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1AE776B9-3459-97B3-48F1-D511A6124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02897" y="4046646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39EC7828-7137-3640-9D34-7E1EBB1A9D32}"/>
                  </a:ext>
                </a:extLst>
              </p:cNvPr>
              <p:cNvCxnSpPr>
                <a:cxnSpLocks/>
                <a:stCxn id="150" idx="7"/>
                <a:endCxn id="148" idx="1"/>
              </p:cNvCxnSpPr>
              <p:nvPr/>
            </p:nvCxnSpPr>
            <p:spPr>
              <a:xfrm flipV="1">
                <a:off x="3946114" y="2116401"/>
                <a:ext cx="354858" cy="2022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03366519-9FFA-A227-26C5-73A24427E549}"/>
                  </a:ext>
                </a:extLst>
              </p:cNvPr>
              <p:cNvCxnSpPr>
                <a:cxnSpLocks/>
                <a:stCxn id="150" idx="5"/>
                <a:endCxn id="149" idx="1"/>
              </p:cNvCxnSpPr>
              <p:nvPr/>
            </p:nvCxnSpPr>
            <p:spPr>
              <a:xfrm>
                <a:off x="3946115" y="2439914"/>
                <a:ext cx="296766" cy="2638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1" name="Left-Right Arrow 160">
                <a:extLst>
                  <a:ext uri="{FF2B5EF4-FFF2-40B4-BE49-F238E27FC236}">
                    <a16:creationId xmlns:a16="http://schemas.microsoft.com/office/drawing/2014/main" id="{4639D501-B931-E85F-5107-BF14BAF02F48}"/>
                  </a:ext>
                </a:extLst>
              </p:cNvPr>
              <p:cNvSpPr/>
              <p:nvPr/>
            </p:nvSpPr>
            <p:spPr>
              <a:xfrm>
                <a:off x="3479695" y="2354909"/>
                <a:ext cx="22647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DCD97AD-8F75-C348-1ED3-DDA1B83B1CB6}"/>
                </a:ext>
              </a:extLst>
            </p:cNvPr>
            <p:cNvGrpSpPr/>
            <p:nvPr/>
          </p:nvGrpSpPr>
          <p:grpSpPr>
            <a:xfrm>
              <a:off x="2038750" y="2755178"/>
              <a:ext cx="1320499" cy="1352909"/>
              <a:chOff x="1200898" y="1725173"/>
              <a:chExt cx="1355944" cy="1352909"/>
            </a:xfrm>
          </p:grpSpPr>
          <p:pic>
            <p:nvPicPr>
              <p:cNvPr id="132" name="Picture 131" descr="A close-up of a person's skin&#10;&#10;Description automatically generated with low confidence">
                <a:extLst>
                  <a:ext uri="{FF2B5EF4-FFF2-40B4-BE49-F238E27FC236}">
                    <a16:creationId xmlns:a16="http://schemas.microsoft.com/office/drawing/2014/main" id="{4333F164-3D14-8AB0-3ECF-5DE4474AA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0898" y="1725173"/>
                <a:ext cx="667512" cy="667512"/>
              </a:xfrm>
              <a:prstGeom prst="rect">
                <a:avLst/>
              </a:prstGeom>
            </p:spPr>
          </p:pic>
          <p:sp>
            <p:nvSpPr>
              <p:cNvPr id="133" name="Left-Right Arrow 132">
                <a:extLst>
                  <a:ext uri="{FF2B5EF4-FFF2-40B4-BE49-F238E27FC236}">
                    <a16:creationId xmlns:a16="http://schemas.microsoft.com/office/drawing/2014/main" id="{5AFFC9FC-F797-0A35-F759-E74C5A4502E4}"/>
                  </a:ext>
                </a:extLst>
              </p:cNvPr>
              <p:cNvSpPr/>
              <p:nvPr/>
            </p:nvSpPr>
            <p:spPr>
              <a:xfrm>
                <a:off x="1885339" y="2365161"/>
                <a:ext cx="22647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3940B616-A0E7-03D7-5433-296B80476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4257" y="2389699"/>
                <a:ext cx="372585" cy="84678"/>
              </a:xfrm>
              <a:prstGeom prst="rect">
                <a:avLst/>
              </a:prstGeom>
            </p:spPr>
          </p:pic>
          <p:pic>
            <p:nvPicPr>
              <p:cNvPr id="140" name="Picture 139" descr="A close-up of a person's skin&#10;&#10;Description automatically generated with low confidence">
                <a:extLst>
                  <a:ext uri="{FF2B5EF4-FFF2-40B4-BE49-F238E27FC236}">
                    <a16:creationId xmlns:a16="http://schemas.microsoft.com/office/drawing/2014/main" id="{85F4199F-A77D-A117-9901-139DA2CE8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0968" y="2410570"/>
                <a:ext cx="667512" cy="667512"/>
              </a:xfrm>
              <a:prstGeom prst="rect">
                <a:avLst/>
              </a:prstGeom>
            </p:spPr>
          </p:pic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A6383CEA-5850-AB41-A048-8273B1DF3A4B}"/>
                </a:ext>
              </a:extLst>
            </p:cNvPr>
            <p:cNvGrpSpPr/>
            <p:nvPr/>
          </p:nvGrpSpPr>
          <p:grpSpPr>
            <a:xfrm>
              <a:off x="4034533" y="2922644"/>
              <a:ext cx="2563270" cy="769580"/>
              <a:chOff x="2815849" y="2202411"/>
              <a:chExt cx="2632074" cy="769580"/>
            </a:xfrm>
          </p:grpSpPr>
          <p:pic>
            <p:nvPicPr>
              <p:cNvPr id="165" name="Picture 164" descr="A close-up of a person's eye&#10;&#10;Description automatically generated">
                <a:extLst>
                  <a:ext uri="{FF2B5EF4-FFF2-40B4-BE49-F238E27FC236}">
                    <a16:creationId xmlns:a16="http://schemas.microsoft.com/office/drawing/2014/main" id="{DAB4CDA3-BC4A-73DB-F059-C55ED6BE3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15849" y="2206656"/>
                <a:ext cx="667511" cy="667512"/>
              </a:xfrm>
              <a:prstGeom prst="rect">
                <a:avLst/>
              </a:prstGeom>
            </p:spPr>
          </p:pic>
          <p:sp>
            <p:nvSpPr>
              <p:cNvPr id="166" name="Left-Right Arrow 165">
                <a:extLst>
                  <a:ext uri="{FF2B5EF4-FFF2-40B4-BE49-F238E27FC236}">
                    <a16:creationId xmlns:a16="http://schemas.microsoft.com/office/drawing/2014/main" id="{4A6C2247-FBD2-4ECD-FE22-668BB57BD9B9}"/>
                  </a:ext>
                </a:extLst>
              </p:cNvPr>
              <p:cNvSpPr/>
              <p:nvPr/>
            </p:nvSpPr>
            <p:spPr>
              <a:xfrm>
                <a:off x="3500538" y="2495419"/>
                <a:ext cx="22647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24DA395E-E217-8007-563F-A3BBB511B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7304" y="2202411"/>
                <a:ext cx="372582" cy="73616"/>
              </a:xfrm>
              <a:prstGeom prst="rect">
                <a:avLst/>
              </a:prstGeom>
            </p:spPr>
          </p:pic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51CDBD9F-3682-5D5B-1288-00733ADE2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7316" y="2498245"/>
                <a:ext cx="1070607" cy="120364"/>
              </a:xfrm>
              <a:prstGeom prst="rect">
                <a:avLst/>
              </a:prstGeom>
            </p:spPr>
          </p:pic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4D175198-A94D-F734-0C0A-C97DB3F49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00437" y="2851627"/>
                <a:ext cx="753860" cy="120364"/>
              </a:xfrm>
              <a:prstGeom prst="rect">
                <a:avLst/>
              </a:prstGeom>
            </p:spPr>
          </p:pic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5D2FD6EB-0B85-A558-D3E9-DA5896A1C508}"/>
                  </a:ext>
                </a:extLst>
              </p:cNvPr>
              <p:cNvGrpSpPr/>
              <p:nvPr/>
            </p:nvGrpSpPr>
            <p:grpSpPr>
              <a:xfrm>
                <a:off x="3799207" y="2469887"/>
                <a:ext cx="219662" cy="171425"/>
                <a:chOff x="6266347" y="3957104"/>
                <a:chExt cx="219662" cy="171425"/>
              </a:xfrm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901E1457-DBA6-51E9-2FE4-1525C7DCC25D}"/>
                    </a:ext>
                  </a:extLst>
                </p:cNvPr>
                <p:cNvSpPr/>
                <p:nvPr/>
              </p:nvSpPr>
              <p:spPr>
                <a:xfrm>
                  <a:off x="6266347" y="3957104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1" name="Picture 170">
                  <a:extLst>
                    <a:ext uri="{FF2B5EF4-FFF2-40B4-BE49-F238E27FC236}">
                      <a16:creationId xmlns:a16="http://schemas.microsoft.com/office/drawing/2014/main" id="{B5E27128-2958-B6DF-8D67-0BA7884A62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19301" y="3996388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987D6DBA-F6B0-D2CE-4D6A-F1994CD556DA}"/>
                  </a:ext>
                </a:extLst>
              </p:cNvPr>
              <p:cNvCxnSpPr>
                <a:cxnSpLocks/>
                <a:stCxn id="170" idx="7"/>
                <a:endCxn id="167" idx="1"/>
              </p:cNvCxnSpPr>
              <p:nvPr/>
            </p:nvCxnSpPr>
            <p:spPr>
              <a:xfrm flipV="1">
                <a:off x="3986700" y="2239219"/>
                <a:ext cx="530603" cy="2557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55F44110-490A-AB3E-B03F-967A259947FC}"/>
                  </a:ext>
                </a:extLst>
              </p:cNvPr>
              <p:cNvCxnSpPr>
                <a:cxnSpLocks/>
                <a:stCxn id="170" idx="6"/>
                <a:endCxn id="168" idx="1"/>
              </p:cNvCxnSpPr>
              <p:nvPr/>
            </p:nvCxnSpPr>
            <p:spPr>
              <a:xfrm>
                <a:off x="4018869" y="2555600"/>
                <a:ext cx="358446" cy="28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04A95184-935E-BE4B-2493-373766329344}"/>
                  </a:ext>
                </a:extLst>
              </p:cNvPr>
              <p:cNvCxnSpPr>
                <a:cxnSpLocks/>
                <a:stCxn id="170" idx="5"/>
                <a:endCxn id="169" idx="1"/>
              </p:cNvCxnSpPr>
              <p:nvPr/>
            </p:nvCxnSpPr>
            <p:spPr>
              <a:xfrm>
                <a:off x="3986701" y="2616207"/>
                <a:ext cx="513736" cy="2956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287C214-01E0-107D-6AB7-811DFC02B9ED}"/>
              </a:ext>
            </a:extLst>
          </p:cNvPr>
          <p:cNvGrpSpPr/>
          <p:nvPr/>
        </p:nvGrpSpPr>
        <p:grpSpPr>
          <a:xfrm>
            <a:off x="8494476" y="4760199"/>
            <a:ext cx="2711175" cy="1415637"/>
            <a:chOff x="1221021" y="5141998"/>
            <a:chExt cx="2783949" cy="1415637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C624948B-9FCA-E4E7-5B81-0B272C123768}"/>
                </a:ext>
              </a:extLst>
            </p:cNvPr>
            <p:cNvGrpSpPr/>
            <p:nvPr/>
          </p:nvGrpSpPr>
          <p:grpSpPr>
            <a:xfrm>
              <a:off x="2063136" y="5776588"/>
              <a:ext cx="219662" cy="171425"/>
              <a:chOff x="10272814" y="3632333"/>
              <a:chExt cx="219662" cy="171425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83F602E-410A-995F-8CEE-DA40001E0D20}"/>
                  </a:ext>
                </a:extLst>
              </p:cNvPr>
              <p:cNvSpPr/>
              <p:nvPr/>
            </p:nvSpPr>
            <p:spPr>
              <a:xfrm>
                <a:off x="10272814" y="3632333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B9A01BF3-344F-4E04-AD83-3723213E7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40076" y="3672857"/>
                <a:ext cx="83362" cy="68047"/>
              </a:xfrm>
              <a:prstGeom prst="rect">
                <a:avLst/>
              </a:prstGeom>
            </p:spPr>
          </p:pic>
        </p:grpSp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0BD0BFF9-A07C-8F92-8AD5-9839EB555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62050" y="5467754"/>
              <a:ext cx="1498823" cy="119654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03F23557-2EEC-6FCB-025E-F5F5D3263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62051" y="5796381"/>
              <a:ext cx="1542919" cy="132826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68AF805B-5EAD-C7D7-1BF5-09D19811D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454285" y="6135827"/>
              <a:ext cx="1017007" cy="124665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A2029015-625E-BD7A-F6FF-4FC9CAC5E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462051" y="5141998"/>
              <a:ext cx="721400" cy="116158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C078B957-E8F9-28C2-CD1B-5FA11E11B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462050" y="6468571"/>
              <a:ext cx="314693" cy="89064"/>
            </a:xfrm>
            <a:prstGeom prst="rect">
              <a:avLst/>
            </a:prstGeom>
          </p:spPr>
        </p:pic>
        <p:pic>
          <p:nvPicPr>
            <p:cNvPr id="294" name="Picture 293" descr="A piece of food on a white surface&#10;&#10;Description automatically generated with low confidence">
              <a:extLst>
                <a:ext uri="{FF2B5EF4-FFF2-40B4-BE49-F238E27FC236}">
                  <a16:creationId xmlns:a16="http://schemas.microsoft.com/office/drawing/2014/main" id="{BB7C81B5-ACB2-6EDE-8873-6992196B5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21021" y="5846041"/>
              <a:ext cx="582042" cy="582042"/>
            </a:xfrm>
            <a:prstGeom prst="rect">
              <a:avLst/>
            </a:prstGeom>
          </p:spPr>
        </p:pic>
        <p:pic>
          <p:nvPicPr>
            <p:cNvPr id="296" name="Picture 295" descr="A close-up of a person's skin&#10;&#10;Description automatically generated with low confidence">
              <a:extLst>
                <a:ext uri="{FF2B5EF4-FFF2-40B4-BE49-F238E27FC236}">
                  <a16:creationId xmlns:a16="http://schemas.microsoft.com/office/drawing/2014/main" id="{56FDC209-F354-4D02-6CCD-08C27336D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21021" y="5286158"/>
              <a:ext cx="582042" cy="582042"/>
            </a:xfrm>
            <a:prstGeom prst="rect">
              <a:avLst/>
            </a:prstGeom>
          </p:spPr>
        </p:pic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1384E535-6198-AD94-B098-FE9B1FA39C32}"/>
                </a:ext>
              </a:extLst>
            </p:cNvPr>
            <p:cNvCxnSpPr>
              <a:cxnSpLocks/>
              <a:stCxn id="251" idx="0"/>
              <a:endCxn id="290" idx="1"/>
            </p:cNvCxnSpPr>
            <p:nvPr/>
          </p:nvCxnSpPr>
          <p:spPr>
            <a:xfrm flipV="1">
              <a:off x="2172967" y="5200077"/>
              <a:ext cx="289084" cy="576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BA55ADA7-6BBF-827E-D8AE-B06E0E2CBFA0}"/>
                </a:ext>
              </a:extLst>
            </p:cNvPr>
            <p:cNvCxnSpPr>
              <a:cxnSpLocks/>
              <a:stCxn id="251" idx="7"/>
              <a:endCxn id="287" idx="1"/>
            </p:cNvCxnSpPr>
            <p:nvPr/>
          </p:nvCxnSpPr>
          <p:spPr>
            <a:xfrm flipV="1">
              <a:off x="2250629" y="5527581"/>
              <a:ext cx="211421" cy="2741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8756473D-C6BF-2347-6717-8902580C2F17}"/>
                </a:ext>
              </a:extLst>
            </p:cNvPr>
            <p:cNvCxnSpPr>
              <a:cxnSpLocks/>
              <a:stCxn id="251" idx="6"/>
              <a:endCxn id="288" idx="1"/>
            </p:cNvCxnSpPr>
            <p:nvPr/>
          </p:nvCxnSpPr>
          <p:spPr>
            <a:xfrm>
              <a:off x="2282798" y="5862301"/>
              <a:ext cx="179253" cy="4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8945E58F-BDBD-5E86-482D-34D0FB982145}"/>
                </a:ext>
              </a:extLst>
            </p:cNvPr>
            <p:cNvCxnSpPr>
              <a:cxnSpLocks/>
              <a:stCxn id="251" idx="5"/>
              <a:endCxn id="289" idx="1"/>
            </p:cNvCxnSpPr>
            <p:nvPr/>
          </p:nvCxnSpPr>
          <p:spPr>
            <a:xfrm>
              <a:off x="2250630" y="5922908"/>
              <a:ext cx="203656" cy="275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B47CD8AB-EFF7-0310-FA78-0BAE9A824632}"/>
                </a:ext>
              </a:extLst>
            </p:cNvPr>
            <p:cNvCxnSpPr>
              <a:cxnSpLocks/>
              <a:stCxn id="251" idx="4"/>
              <a:endCxn id="292" idx="1"/>
            </p:cNvCxnSpPr>
            <p:nvPr/>
          </p:nvCxnSpPr>
          <p:spPr>
            <a:xfrm>
              <a:off x="2172967" y="5948013"/>
              <a:ext cx="289083" cy="565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8" name="Left-Right Arrow 317">
              <a:extLst>
                <a:ext uri="{FF2B5EF4-FFF2-40B4-BE49-F238E27FC236}">
                  <a16:creationId xmlns:a16="http://schemas.microsoft.com/office/drawing/2014/main" id="{DE5095F7-F7BC-69C1-B758-C0C878FEAAAE}"/>
                </a:ext>
              </a:extLst>
            </p:cNvPr>
            <p:cNvSpPr/>
            <p:nvPr/>
          </p:nvSpPr>
          <p:spPr>
            <a:xfrm>
              <a:off x="1815365" y="5835230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8282F78D-CDB0-8227-5E14-4872865211D6}"/>
              </a:ext>
            </a:extLst>
          </p:cNvPr>
          <p:cNvSpPr/>
          <p:nvPr/>
        </p:nvSpPr>
        <p:spPr>
          <a:xfrm>
            <a:off x="5231319" y="4054246"/>
            <a:ext cx="659861" cy="25237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4C4B5E5-9D03-D7E3-86D8-129BFE539D8E}"/>
              </a:ext>
            </a:extLst>
          </p:cNvPr>
          <p:cNvSpPr txBox="1"/>
          <p:nvPr/>
        </p:nvSpPr>
        <p:spPr>
          <a:xfrm>
            <a:off x="5225904" y="4049531"/>
            <a:ext cx="6912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Expert5</a:t>
            </a:r>
            <a:endParaRPr lang="en-US" sz="1400" b="1" dirty="0"/>
          </a:p>
        </p:txBody>
      </p:sp>
      <p:sp>
        <p:nvSpPr>
          <p:cNvPr id="177" name="Right Brace 176">
            <a:extLst>
              <a:ext uri="{FF2B5EF4-FFF2-40B4-BE49-F238E27FC236}">
                <a16:creationId xmlns:a16="http://schemas.microsoft.com/office/drawing/2014/main" id="{1861DC94-13C3-F1FB-D2B5-335611C27AAF}"/>
              </a:ext>
            </a:extLst>
          </p:cNvPr>
          <p:cNvSpPr/>
          <p:nvPr/>
        </p:nvSpPr>
        <p:spPr>
          <a:xfrm rot="16200000">
            <a:off x="5308897" y="-575698"/>
            <a:ext cx="484671" cy="10269383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0F1B22D7-59DC-753B-6E1C-A2D0A5ADD71D}"/>
              </a:ext>
            </a:extLst>
          </p:cNvPr>
          <p:cNvGrpSpPr/>
          <p:nvPr/>
        </p:nvGrpSpPr>
        <p:grpSpPr>
          <a:xfrm>
            <a:off x="488162" y="4760199"/>
            <a:ext cx="2710752" cy="1141925"/>
            <a:chOff x="1234899" y="3493712"/>
            <a:chExt cx="2783515" cy="1141925"/>
          </a:xfrm>
        </p:grpSpPr>
        <p:pic>
          <p:nvPicPr>
            <p:cNvPr id="194" name="Picture 193" descr="A close-up of a person's foot&#10;&#10;Description automatically generated with low confidence">
              <a:extLst>
                <a:ext uri="{FF2B5EF4-FFF2-40B4-BE49-F238E27FC236}">
                  <a16:creationId xmlns:a16="http://schemas.microsoft.com/office/drawing/2014/main" id="{2D47B70A-ADD6-DE8B-BCB3-D43312B0B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234899" y="4053595"/>
              <a:ext cx="582042" cy="582042"/>
            </a:xfrm>
            <a:prstGeom prst="rect">
              <a:avLst/>
            </a:prstGeom>
          </p:spPr>
        </p:pic>
        <p:pic>
          <p:nvPicPr>
            <p:cNvPr id="198" name="Picture 197" descr="A close up of a person's skin&#10;&#10;Description automatically generated with medium confidence">
              <a:extLst>
                <a:ext uri="{FF2B5EF4-FFF2-40B4-BE49-F238E27FC236}">
                  <a16:creationId xmlns:a16="http://schemas.microsoft.com/office/drawing/2014/main" id="{C9506F75-4233-1F98-9002-4789C10B1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40168" y="3493712"/>
              <a:ext cx="582042" cy="582042"/>
            </a:xfrm>
            <a:prstGeom prst="rect">
              <a:avLst/>
            </a:prstGeom>
          </p:spPr>
        </p:pic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3D0C236-1910-7E81-E1EC-409FA4B9F28D}"/>
                </a:ext>
              </a:extLst>
            </p:cNvPr>
            <p:cNvGrpSpPr/>
            <p:nvPr/>
          </p:nvGrpSpPr>
          <p:grpSpPr>
            <a:xfrm>
              <a:off x="1855433" y="3555415"/>
              <a:ext cx="2162981" cy="1002361"/>
              <a:chOff x="2440719" y="3562938"/>
              <a:chExt cx="2162981" cy="1002361"/>
            </a:xfrm>
          </p:grpSpPr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CA746FF2-6745-CA99-FB13-78FF93C40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06773" y="3562938"/>
                <a:ext cx="1498824" cy="119654"/>
              </a:xfrm>
              <a:prstGeom prst="rect">
                <a:avLst/>
              </a:prstGeom>
            </p:spPr>
          </p:pic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5BF901AC-63E5-DBB7-F7F8-8BC8FA6AA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60781" y="4021975"/>
                <a:ext cx="1542919" cy="132826"/>
              </a:xfrm>
              <a:prstGeom prst="rect">
                <a:avLst/>
              </a:prstGeom>
            </p:spPr>
          </p:pic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F76BD810-48EB-C7E4-01D3-A1CDFB80B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41137" y="4440634"/>
                <a:ext cx="1017007" cy="124665"/>
              </a:xfrm>
              <a:prstGeom prst="rect">
                <a:avLst/>
              </a:prstGeom>
            </p:spPr>
          </p:pic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4EB3F33F-E9C2-51F0-E031-8EECA97D9213}"/>
                  </a:ext>
                </a:extLst>
              </p:cNvPr>
              <p:cNvGrpSpPr/>
              <p:nvPr/>
            </p:nvGrpSpPr>
            <p:grpSpPr>
              <a:xfrm>
                <a:off x="2694954" y="3990811"/>
                <a:ext cx="219662" cy="171425"/>
                <a:chOff x="10272814" y="3632333"/>
                <a:chExt cx="219662" cy="171425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B3A1DCE1-84F9-D7AE-6E0B-6AEADF474C24}"/>
                    </a:ext>
                  </a:extLst>
                </p:cNvPr>
                <p:cNvSpPr/>
                <p:nvPr/>
              </p:nvSpPr>
              <p:spPr>
                <a:xfrm>
                  <a:off x="10272814" y="3632333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B0B4F199-5B5F-96B8-9EAA-414F5491DD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25768" y="3655547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DDC44481-6B5A-18B0-EDA5-9F114330E070}"/>
                  </a:ext>
                </a:extLst>
              </p:cNvPr>
              <p:cNvCxnSpPr>
                <a:cxnSpLocks/>
                <a:stCxn id="210" idx="7"/>
                <a:endCxn id="187" idx="1"/>
              </p:cNvCxnSpPr>
              <p:nvPr/>
            </p:nvCxnSpPr>
            <p:spPr>
              <a:xfrm flipV="1">
                <a:off x="2882447" y="3622765"/>
                <a:ext cx="124326" cy="393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F45EF54C-62B6-6F16-392E-E4DEEB2C0F02}"/>
                  </a:ext>
                </a:extLst>
              </p:cNvPr>
              <p:cNvCxnSpPr>
                <a:cxnSpLocks/>
                <a:stCxn id="210" idx="6"/>
                <a:endCxn id="188" idx="1"/>
              </p:cNvCxnSpPr>
              <p:nvPr/>
            </p:nvCxnSpPr>
            <p:spPr>
              <a:xfrm>
                <a:off x="2914616" y="4076524"/>
                <a:ext cx="146165" cy="118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129696CF-11FA-252D-5384-F4FF2688F84D}"/>
                  </a:ext>
                </a:extLst>
              </p:cNvPr>
              <p:cNvCxnSpPr>
                <a:cxnSpLocks/>
                <a:stCxn id="210" idx="5"/>
                <a:endCxn id="189" idx="1"/>
              </p:cNvCxnSpPr>
              <p:nvPr/>
            </p:nvCxnSpPr>
            <p:spPr>
              <a:xfrm>
                <a:off x="2882447" y="4137131"/>
                <a:ext cx="158690" cy="3658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5" name="Left-Right Arrow 224">
                <a:extLst>
                  <a:ext uri="{FF2B5EF4-FFF2-40B4-BE49-F238E27FC236}">
                    <a16:creationId xmlns:a16="http://schemas.microsoft.com/office/drawing/2014/main" id="{DD043E5A-5152-2A5C-8DFC-95AB04AE9BF2}"/>
                  </a:ext>
                </a:extLst>
              </p:cNvPr>
              <p:cNvSpPr/>
              <p:nvPr/>
            </p:nvSpPr>
            <p:spPr>
              <a:xfrm>
                <a:off x="2440719" y="4035164"/>
                <a:ext cx="22647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432CCE96-4576-75B9-8343-6CC5883DB310}"/>
              </a:ext>
            </a:extLst>
          </p:cNvPr>
          <p:cNvGrpSpPr/>
          <p:nvPr/>
        </p:nvGrpSpPr>
        <p:grpSpPr>
          <a:xfrm>
            <a:off x="3239847" y="4760199"/>
            <a:ext cx="2771376" cy="1225325"/>
            <a:chOff x="3940661" y="3470624"/>
            <a:chExt cx="2845766" cy="1225325"/>
          </a:xfrm>
        </p:grpSpPr>
        <p:pic>
          <p:nvPicPr>
            <p:cNvPr id="232" name="Picture 231" descr="A close-up of a foot&#10;&#10;Description automatically generated with low confidence">
              <a:extLst>
                <a:ext uri="{FF2B5EF4-FFF2-40B4-BE49-F238E27FC236}">
                  <a16:creationId xmlns:a16="http://schemas.microsoft.com/office/drawing/2014/main" id="{EEEE8CD0-B837-2DB7-0E0D-6394E5E0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940661" y="3534621"/>
              <a:ext cx="582042" cy="582042"/>
            </a:xfrm>
            <a:prstGeom prst="rect">
              <a:avLst/>
            </a:prstGeom>
          </p:spPr>
        </p:pic>
        <p:pic>
          <p:nvPicPr>
            <p:cNvPr id="234" name="Picture 233" descr="A close-up of a person's skin&#10;&#10;Description automatically generated with medium confidence">
              <a:extLst>
                <a:ext uri="{FF2B5EF4-FFF2-40B4-BE49-F238E27FC236}">
                  <a16:creationId xmlns:a16="http://schemas.microsoft.com/office/drawing/2014/main" id="{68091A59-92D4-DA61-01B3-7AE9C8B4B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940661" y="4113907"/>
              <a:ext cx="582042" cy="582042"/>
            </a:xfrm>
            <a:prstGeom prst="rect">
              <a:avLst/>
            </a:prstGeom>
          </p:spPr>
        </p:pic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5C8F6A7D-78DA-1327-9B18-3D98DFF1F963}"/>
                </a:ext>
              </a:extLst>
            </p:cNvPr>
            <p:cNvGrpSpPr/>
            <p:nvPr/>
          </p:nvGrpSpPr>
          <p:grpSpPr>
            <a:xfrm>
              <a:off x="4583483" y="3470624"/>
              <a:ext cx="2202944" cy="1077465"/>
              <a:chOff x="4583483" y="3470624"/>
              <a:chExt cx="2202944" cy="1077465"/>
            </a:xfrm>
          </p:grpSpPr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E0B772A5-1CBF-F9CD-7594-EFE86C5D1028}"/>
                  </a:ext>
                </a:extLst>
              </p:cNvPr>
              <p:cNvGrpSpPr/>
              <p:nvPr/>
            </p:nvGrpSpPr>
            <p:grpSpPr>
              <a:xfrm>
                <a:off x="4848452" y="3987949"/>
                <a:ext cx="219662" cy="171425"/>
                <a:chOff x="10272814" y="3632333"/>
                <a:chExt cx="219662" cy="171425"/>
              </a:xfrm>
            </p:grpSpPr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C14BCA38-FC05-73BA-7CA8-A807A2118D86}"/>
                    </a:ext>
                  </a:extLst>
                </p:cNvPr>
                <p:cNvSpPr/>
                <p:nvPr/>
              </p:nvSpPr>
              <p:spPr>
                <a:xfrm>
                  <a:off x="10272814" y="3632333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E128834E-81FC-7B6D-E859-126FB2363B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40076" y="3672857"/>
                  <a:ext cx="83362" cy="68047"/>
                </a:xfrm>
                <a:prstGeom prst="rect">
                  <a:avLst/>
                </a:prstGeom>
              </p:spPr>
            </p:pic>
          </p:grpSp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72B67428-1E9B-815A-84BF-6D3D065C50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2145" y="3784768"/>
                <a:ext cx="1498824" cy="119654"/>
              </a:xfrm>
              <a:prstGeom prst="rect">
                <a:avLst/>
              </a:prstGeom>
            </p:spPr>
          </p:pic>
          <p:pic>
            <p:nvPicPr>
              <p:cNvPr id="227" name="Picture 226">
                <a:extLst>
                  <a:ext uri="{FF2B5EF4-FFF2-40B4-BE49-F238E27FC236}">
                    <a16:creationId xmlns:a16="http://schemas.microsoft.com/office/drawing/2014/main" id="{497D3480-DB60-5E29-24CA-58EEBDD73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3508" y="4093734"/>
                <a:ext cx="1542919" cy="132826"/>
              </a:xfrm>
              <a:prstGeom prst="rect">
                <a:avLst/>
              </a:prstGeom>
            </p:spPr>
          </p:pic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10D589F2-F456-2BF8-A9A3-DE0777E7F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5867" y="4423424"/>
                <a:ext cx="1017008" cy="124665"/>
              </a:xfrm>
              <a:prstGeom prst="rect">
                <a:avLst/>
              </a:prstGeom>
            </p:spPr>
          </p:pic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AA745516-50A7-D4A0-CEE5-A2C04F195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95104" y="3470624"/>
                <a:ext cx="721400" cy="116158"/>
              </a:xfrm>
              <a:prstGeom prst="rect">
                <a:avLst/>
              </a:prstGeom>
            </p:spPr>
          </p:pic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FD05F9F6-3791-90C2-1200-8B6ABE268303}"/>
                  </a:ext>
                </a:extLst>
              </p:cNvPr>
              <p:cNvCxnSpPr>
                <a:cxnSpLocks/>
                <a:stCxn id="199" idx="7"/>
                <a:endCxn id="229" idx="1"/>
              </p:cNvCxnSpPr>
              <p:nvPr/>
            </p:nvCxnSpPr>
            <p:spPr>
              <a:xfrm flipV="1">
                <a:off x="5035946" y="3528703"/>
                <a:ext cx="159158" cy="4843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B8B03F8F-82F2-9877-2B6D-B5CA70A65E15}"/>
                  </a:ext>
                </a:extLst>
              </p:cNvPr>
              <p:cNvCxnSpPr>
                <a:cxnSpLocks/>
                <a:stCxn id="199" idx="6"/>
                <a:endCxn id="226" idx="1"/>
              </p:cNvCxnSpPr>
              <p:nvPr/>
            </p:nvCxnSpPr>
            <p:spPr>
              <a:xfrm flipV="1">
                <a:off x="5068115" y="3844595"/>
                <a:ext cx="154030" cy="2290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346637CA-EB93-A6D3-EE0E-87B1E97DEA62}"/>
                  </a:ext>
                </a:extLst>
              </p:cNvPr>
              <p:cNvCxnSpPr>
                <a:cxnSpLocks/>
                <a:stCxn id="199" idx="6"/>
                <a:endCxn id="227" idx="1"/>
              </p:cNvCxnSpPr>
              <p:nvPr/>
            </p:nvCxnSpPr>
            <p:spPr>
              <a:xfrm>
                <a:off x="5068114" y="4073662"/>
                <a:ext cx="175394" cy="864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2CC6C5BF-6821-787F-9FB0-E343A588B65B}"/>
                  </a:ext>
                </a:extLst>
              </p:cNvPr>
              <p:cNvCxnSpPr>
                <a:cxnSpLocks/>
                <a:stCxn id="199" idx="5"/>
                <a:endCxn id="228" idx="1"/>
              </p:cNvCxnSpPr>
              <p:nvPr/>
            </p:nvCxnSpPr>
            <p:spPr>
              <a:xfrm>
                <a:off x="5035946" y="4134269"/>
                <a:ext cx="219922" cy="3514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3" name="Left-Right Arrow 272">
                <a:extLst>
                  <a:ext uri="{FF2B5EF4-FFF2-40B4-BE49-F238E27FC236}">
                    <a16:creationId xmlns:a16="http://schemas.microsoft.com/office/drawing/2014/main" id="{CCC09A22-21BB-2BB3-EB86-952D584EE2AE}"/>
                  </a:ext>
                </a:extLst>
              </p:cNvPr>
              <p:cNvSpPr/>
              <p:nvPr/>
            </p:nvSpPr>
            <p:spPr>
              <a:xfrm>
                <a:off x="4583483" y="4050611"/>
                <a:ext cx="226478" cy="99858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29C097C1-1CA5-5FF5-1ED9-09BF98468538}"/>
              </a:ext>
            </a:extLst>
          </p:cNvPr>
          <p:cNvGrpSpPr/>
          <p:nvPr/>
        </p:nvGrpSpPr>
        <p:grpSpPr>
          <a:xfrm>
            <a:off x="6014759" y="4760199"/>
            <a:ext cx="2475718" cy="1172010"/>
            <a:chOff x="4676218" y="5211725"/>
            <a:chExt cx="2542172" cy="1172010"/>
          </a:xfrm>
        </p:grpSpPr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095FF184-7794-BA57-11A3-706EF6764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0697" y="5211725"/>
              <a:ext cx="1498823" cy="119654"/>
            </a:xfrm>
            <a:prstGeom prst="rect">
              <a:avLst/>
            </a:prstGeom>
          </p:spPr>
        </p:pic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98EF2D0B-9AAC-68EC-02E6-A73AF38F2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75471" y="6245172"/>
              <a:ext cx="1542919" cy="132826"/>
            </a:xfrm>
            <a:prstGeom prst="rect">
              <a:avLst/>
            </a:prstGeom>
          </p:spPr>
        </p:pic>
        <p:pic>
          <p:nvPicPr>
            <p:cNvPr id="322" name="Picture 321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24A3084C-9C20-33A4-1703-712DACF6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676218" y="5229522"/>
              <a:ext cx="582042" cy="582042"/>
            </a:xfrm>
            <a:prstGeom prst="rect">
              <a:avLst/>
            </a:prstGeom>
          </p:spPr>
        </p:pic>
        <p:pic>
          <p:nvPicPr>
            <p:cNvPr id="326" name="Picture 325" descr="A close-up of a human foot&#10;&#10;Description automatically generated with low confidence">
              <a:extLst>
                <a:ext uri="{FF2B5EF4-FFF2-40B4-BE49-F238E27FC236}">
                  <a16:creationId xmlns:a16="http://schemas.microsoft.com/office/drawing/2014/main" id="{9B0D3340-DE12-65E0-ECC5-743330F3C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676218" y="5801693"/>
              <a:ext cx="582042" cy="582042"/>
            </a:xfrm>
            <a:prstGeom prst="rect">
              <a:avLst/>
            </a:prstGeom>
          </p:spPr>
        </p:pic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543F0F03-3688-567A-8B22-C77EA0B8A8EB}"/>
                </a:ext>
              </a:extLst>
            </p:cNvPr>
            <p:cNvGrpSpPr/>
            <p:nvPr/>
          </p:nvGrpSpPr>
          <p:grpSpPr>
            <a:xfrm>
              <a:off x="5655866" y="5702563"/>
              <a:ext cx="219662" cy="171425"/>
              <a:chOff x="10272814" y="3632333"/>
              <a:chExt cx="219662" cy="171425"/>
            </a:xfrm>
          </p:grpSpPr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D69D80B9-304D-5A97-7AFD-6E057CAE95CA}"/>
                  </a:ext>
                </a:extLst>
              </p:cNvPr>
              <p:cNvSpPr/>
              <p:nvPr/>
            </p:nvSpPr>
            <p:spPr>
              <a:xfrm>
                <a:off x="10272814" y="3632333"/>
                <a:ext cx="219662" cy="1714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9" name="Picture 328">
                <a:extLst>
                  <a:ext uri="{FF2B5EF4-FFF2-40B4-BE49-F238E27FC236}">
                    <a16:creationId xmlns:a16="http://schemas.microsoft.com/office/drawing/2014/main" id="{283E4ED5-FFB5-2ADA-72E2-F19FCF696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40076" y="3672857"/>
                <a:ext cx="83362" cy="68047"/>
              </a:xfrm>
              <a:prstGeom prst="rect">
                <a:avLst/>
              </a:prstGeom>
            </p:spPr>
          </p:pic>
        </p:grp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E297A5D5-EBE8-6C2C-92F8-EF3EE5E62345}"/>
                </a:ext>
              </a:extLst>
            </p:cNvPr>
            <p:cNvCxnSpPr>
              <a:cxnSpLocks/>
              <a:stCxn id="328" idx="7"/>
              <a:endCxn id="319" idx="2"/>
            </p:cNvCxnSpPr>
            <p:nvPr/>
          </p:nvCxnSpPr>
          <p:spPr>
            <a:xfrm flipV="1">
              <a:off x="5843359" y="5331379"/>
              <a:ext cx="496750" cy="396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F2649F8B-FBC6-D997-1138-E3296E8EA327}"/>
                </a:ext>
              </a:extLst>
            </p:cNvPr>
            <p:cNvCxnSpPr>
              <a:cxnSpLocks/>
              <a:stCxn id="328" idx="5"/>
              <a:endCxn id="320" idx="0"/>
            </p:cNvCxnSpPr>
            <p:nvPr/>
          </p:nvCxnSpPr>
          <p:spPr>
            <a:xfrm>
              <a:off x="5843359" y="5848883"/>
              <a:ext cx="603572" cy="3962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0" name="Left-Right Arrow 339">
              <a:extLst>
                <a:ext uri="{FF2B5EF4-FFF2-40B4-BE49-F238E27FC236}">
                  <a16:creationId xmlns:a16="http://schemas.microsoft.com/office/drawing/2014/main" id="{89368EC0-221F-3BBF-6A1F-669867DE0499}"/>
                </a:ext>
              </a:extLst>
            </p:cNvPr>
            <p:cNvSpPr/>
            <p:nvPr/>
          </p:nvSpPr>
          <p:spPr>
            <a:xfrm>
              <a:off x="5349424" y="5765519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E581D1D0-1B7E-14E4-BCFB-92B4D8B7C3A7}"/>
              </a:ext>
            </a:extLst>
          </p:cNvPr>
          <p:cNvSpPr/>
          <p:nvPr/>
        </p:nvSpPr>
        <p:spPr>
          <a:xfrm>
            <a:off x="6189760" y="74262"/>
            <a:ext cx="638534" cy="2669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CD75E633-92DC-006E-8711-6C9659242A28}"/>
              </a:ext>
            </a:extLst>
          </p:cNvPr>
          <p:cNvSpPr txBox="1"/>
          <p:nvPr/>
        </p:nvSpPr>
        <p:spPr>
          <a:xfrm>
            <a:off x="6186030" y="72960"/>
            <a:ext cx="7824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Expert3</a:t>
            </a:r>
            <a:endParaRPr lang="en-US" sz="1400" b="1" dirty="0"/>
          </a:p>
        </p:txBody>
      </p:sp>
      <p:sp>
        <p:nvSpPr>
          <p:cNvPr id="154" name="Right Brace 153">
            <a:extLst>
              <a:ext uri="{FF2B5EF4-FFF2-40B4-BE49-F238E27FC236}">
                <a16:creationId xmlns:a16="http://schemas.microsoft.com/office/drawing/2014/main" id="{581D3314-2988-432B-2CF0-8CDA2AF22BAA}"/>
              </a:ext>
            </a:extLst>
          </p:cNvPr>
          <p:cNvSpPr/>
          <p:nvPr/>
        </p:nvSpPr>
        <p:spPr>
          <a:xfrm rot="16200000">
            <a:off x="6348407" y="-2390828"/>
            <a:ext cx="321581" cy="5868313"/>
          </a:xfrm>
          <a:prstGeom prst="rightBrac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4C5DC0F-CD27-108C-D069-7D0DF3274F1B}"/>
              </a:ext>
            </a:extLst>
          </p:cNvPr>
          <p:cNvGrpSpPr/>
          <p:nvPr/>
        </p:nvGrpSpPr>
        <p:grpSpPr>
          <a:xfrm>
            <a:off x="7036646" y="704119"/>
            <a:ext cx="3001301" cy="1322923"/>
            <a:chOff x="5720544" y="607875"/>
            <a:chExt cx="3081863" cy="1322923"/>
          </a:xfrm>
        </p:grpSpPr>
        <p:pic>
          <p:nvPicPr>
            <p:cNvPr id="108" name="Picture 107" descr="A close up of a person's chest&#10;&#10;Description automatically generated with low confidence">
              <a:extLst>
                <a:ext uri="{FF2B5EF4-FFF2-40B4-BE49-F238E27FC236}">
                  <a16:creationId xmlns:a16="http://schemas.microsoft.com/office/drawing/2014/main" id="{E7506531-9BD5-D64F-9B05-1B7F5EBAF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722071" y="607875"/>
              <a:ext cx="667512" cy="667512"/>
            </a:xfrm>
            <a:prstGeom prst="rect">
              <a:avLst/>
            </a:prstGeom>
          </p:spPr>
        </p:pic>
        <p:pic>
          <p:nvPicPr>
            <p:cNvPr id="109" name="Picture 10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C46BAD3F-5AA4-1C9B-18C5-3D5D81FD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720544" y="1263286"/>
              <a:ext cx="667512" cy="667512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3A7C8A74-D3B5-E457-2DA6-A3B6D637C401}"/>
                </a:ext>
              </a:extLst>
            </p:cNvPr>
            <p:cNvGrpSpPr/>
            <p:nvPr/>
          </p:nvGrpSpPr>
          <p:grpSpPr>
            <a:xfrm>
              <a:off x="6644744" y="836023"/>
              <a:ext cx="2157663" cy="833113"/>
              <a:chOff x="6547415" y="824880"/>
              <a:chExt cx="2157663" cy="833113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EDB547A0-3B22-BE37-37B3-C4A3DDD43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2445" y="1192694"/>
                <a:ext cx="440090" cy="100020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6F61B3AB-DD78-594E-5D41-AD3BE933D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50476" y="824880"/>
                <a:ext cx="786822" cy="126692"/>
              </a:xfrm>
              <a:prstGeom prst="rect">
                <a:avLst/>
              </a:prstGeom>
            </p:spPr>
          </p:pic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A8ED0E38-9237-74A1-9C9E-020625D74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22238" y="1527487"/>
                <a:ext cx="1682840" cy="130506"/>
              </a:xfrm>
              <a:prstGeom prst="rect">
                <a:avLst/>
              </a:prstGeom>
            </p:spPr>
          </p:pic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4CF561E-2AC3-7543-207B-6ADBC6AE4E74}"/>
                  </a:ext>
                </a:extLst>
              </p:cNvPr>
              <p:cNvGrpSpPr/>
              <p:nvPr/>
            </p:nvGrpSpPr>
            <p:grpSpPr>
              <a:xfrm>
                <a:off x="6547415" y="1145008"/>
                <a:ext cx="219662" cy="171425"/>
                <a:chOff x="5476969" y="4036617"/>
                <a:chExt cx="219662" cy="171425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B0C527FB-88BD-BC17-75F1-62EA9BA44D62}"/>
                    </a:ext>
                  </a:extLst>
                </p:cNvPr>
                <p:cNvSpPr/>
                <p:nvPr/>
              </p:nvSpPr>
              <p:spPr>
                <a:xfrm>
                  <a:off x="5476969" y="4036617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3D649997-B25B-AE35-85B8-98B8444771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29923" y="4075901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E7171E0-B7B3-2FC0-74D9-C7150958E326}"/>
                  </a:ext>
                </a:extLst>
              </p:cNvPr>
              <p:cNvCxnSpPr>
                <a:cxnSpLocks/>
                <a:stCxn id="110" idx="7"/>
                <a:endCxn id="103" idx="1"/>
              </p:cNvCxnSpPr>
              <p:nvPr/>
            </p:nvCxnSpPr>
            <p:spPr>
              <a:xfrm flipV="1">
                <a:off x="6734908" y="888226"/>
                <a:ext cx="215568" cy="2818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4B761F6A-C408-57FE-2BAE-E2C8F613F2F3}"/>
                  </a:ext>
                </a:extLst>
              </p:cNvPr>
              <p:cNvCxnSpPr>
                <a:cxnSpLocks/>
                <a:stCxn id="110" idx="6"/>
                <a:endCxn id="102" idx="1"/>
              </p:cNvCxnSpPr>
              <p:nvPr/>
            </p:nvCxnSpPr>
            <p:spPr>
              <a:xfrm>
                <a:off x="6767077" y="1230721"/>
                <a:ext cx="295368" cy="119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204CD6D5-25C2-D8FB-9772-54E4F4D6D6A6}"/>
                  </a:ext>
                </a:extLst>
              </p:cNvPr>
              <p:cNvCxnSpPr>
                <a:cxnSpLocks/>
                <a:stCxn id="110" idx="5"/>
                <a:endCxn id="104" idx="1"/>
              </p:cNvCxnSpPr>
              <p:nvPr/>
            </p:nvCxnSpPr>
            <p:spPr>
              <a:xfrm>
                <a:off x="6734908" y="1291328"/>
                <a:ext cx="287330" cy="3014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1" name="Left-Right Arrow 140">
              <a:extLst>
                <a:ext uri="{FF2B5EF4-FFF2-40B4-BE49-F238E27FC236}">
                  <a16:creationId xmlns:a16="http://schemas.microsoft.com/office/drawing/2014/main" id="{DE255D3D-A39F-6625-6877-D6C49A87092C}"/>
                </a:ext>
              </a:extLst>
            </p:cNvPr>
            <p:cNvSpPr/>
            <p:nvPr/>
          </p:nvSpPr>
          <p:spPr>
            <a:xfrm>
              <a:off x="6378878" y="1222436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F26F8C-3A1B-D12C-D9FE-33DDA08661B4}"/>
              </a:ext>
            </a:extLst>
          </p:cNvPr>
          <p:cNvGrpSpPr/>
          <p:nvPr/>
        </p:nvGrpSpPr>
        <p:grpSpPr>
          <a:xfrm>
            <a:off x="1897510" y="91774"/>
            <a:ext cx="1438431" cy="1407687"/>
            <a:chOff x="1188452" y="413657"/>
            <a:chExt cx="1477042" cy="140768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0E8B9D0-ED14-C2AA-13ED-901813190920}"/>
                </a:ext>
              </a:extLst>
            </p:cNvPr>
            <p:cNvSpPr/>
            <p:nvPr/>
          </p:nvSpPr>
          <p:spPr>
            <a:xfrm>
              <a:off x="1519257" y="430155"/>
              <a:ext cx="803410" cy="26694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FE0FD4-A668-2C1B-DFDB-815BDE7AF383}"/>
                </a:ext>
              </a:extLst>
            </p:cNvPr>
            <p:cNvSpPr txBox="1"/>
            <p:nvPr/>
          </p:nvSpPr>
          <p:spPr>
            <a:xfrm>
              <a:off x="1558464" y="413657"/>
              <a:ext cx="76420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Expert2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7C1844F-B462-51BB-335A-7E947BFEFE52}"/>
                </a:ext>
              </a:extLst>
            </p:cNvPr>
            <p:cNvGrpSpPr/>
            <p:nvPr/>
          </p:nvGrpSpPr>
          <p:grpSpPr>
            <a:xfrm>
              <a:off x="1188452" y="1153051"/>
              <a:ext cx="1477042" cy="668293"/>
              <a:chOff x="1240374" y="859604"/>
              <a:chExt cx="1477042" cy="668293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4014E0-5E32-D492-E506-C4BD2F3D9CD1}"/>
                  </a:ext>
                </a:extLst>
              </p:cNvPr>
              <p:cNvGrpSpPr/>
              <p:nvPr/>
            </p:nvGrpSpPr>
            <p:grpSpPr>
              <a:xfrm>
                <a:off x="1240374" y="859604"/>
                <a:ext cx="894491" cy="668293"/>
                <a:chOff x="1240374" y="859604"/>
                <a:chExt cx="894491" cy="668293"/>
              </a:xfrm>
            </p:grpSpPr>
            <p:pic>
              <p:nvPicPr>
                <p:cNvPr id="7" name="Picture 6" descr="A picture containing half&#10;&#10;Description automatically generated">
                  <a:extLst>
                    <a:ext uri="{FF2B5EF4-FFF2-40B4-BE49-F238E27FC236}">
                      <a16:creationId xmlns:a16="http://schemas.microsoft.com/office/drawing/2014/main" id="{99DE24BA-6E10-F679-BA15-3A0DF68879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40374" y="859604"/>
                  <a:ext cx="668293" cy="668293"/>
                </a:xfrm>
                <a:prstGeom prst="rect">
                  <a:avLst/>
                </a:prstGeom>
              </p:spPr>
            </p:pic>
            <p:sp>
              <p:nvSpPr>
                <p:cNvPr id="51" name="Left-Right Arrow 50">
                  <a:extLst>
                    <a:ext uri="{FF2B5EF4-FFF2-40B4-BE49-F238E27FC236}">
                      <a16:creationId xmlns:a16="http://schemas.microsoft.com/office/drawing/2014/main" id="{7E7EF916-8171-F4F0-98AB-1E4738044EE3}"/>
                    </a:ext>
                  </a:extLst>
                </p:cNvPr>
                <p:cNvSpPr/>
                <p:nvPr/>
              </p:nvSpPr>
              <p:spPr>
                <a:xfrm>
                  <a:off x="1908387" y="1172507"/>
                  <a:ext cx="226478" cy="99858"/>
                </a:xfrm>
                <a:prstGeom prst="leftRightArrow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D84BA7B2-5060-408D-4A3B-E3DA464F3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04571" y="1005073"/>
                <a:ext cx="512845" cy="486878"/>
              </a:xfrm>
              <a:prstGeom prst="rect">
                <a:avLst/>
              </a:prstGeom>
            </p:spPr>
          </p:pic>
        </p:grpSp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02366BA4-E3D2-B7EA-C14D-E18499D19010}"/>
                </a:ext>
              </a:extLst>
            </p:cNvPr>
            <p:cNvSpPr/>
            <p:nvPr/>
          </p:nvSpPr>
          <p:spPr>
            <a:xfrm rot="16200000">
              <a:off x="1755278" y="181554"/>
              <a:ext cx="287668" cy="1355284"/>
            </a:xfrm>
            <a:prstGeom prst="rightBrace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A42F79FF-5933-5090-C399-A52238714EAB}"/>
              </a:ext>
            </a:extLst>
          </p:cNvPr>
          <p:cNvSpPr txBox="1"/>
          <p:nvPr/>
        </p:nvSpPr>
        <p:spPr>
          <a:xfrm>
            <a:off x="2424739" y="1857106"/>
            <a:ext cx="408373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210C26F-C225-184A-CBD9-2A789D1ABCA5}"/>
              </a:ext>
            </a:extLst>
          </p:cNvPr>
          <p:cNvSpPr txBox="1"/>
          <p:nvPr/>
        </p:nvSpPr>
        <p:spPr>
          <a:xfrm>
            <a:off x="6037660" y="1809032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9894B6D-CF96-FCD8-82B3-DB20FDD2F60F}"/>
              </a:ext>
            </a:extLst>
          </p:cNvPr>
          <p:cNvSpPr txBox="1"/>
          <p:nvPr/>
        </p:nvSpPr>
        <p:spPr>
          <a:xfrm>
            <a:off x="5986621" y="3860486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3894A50-FA04-3F3C-1C17-DAAB1A144D15}"/>
              </a:ext>
            </a:extLst>
          </p:cNvPr>
          <p:cNvSpPr txBox="1"/>
          <p:nvPr/>
        </p:nvSpPr>
        <p:spPr>
          <a:xfrm>
            <a:off x="5872306" y="6320235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856DD7-D015-39F1-3E09-BC76E05FE7F2}"/>
              </a:ext>
            </a:extLst>
          </p:cNvPr>
          <p:cNvGrpSpPr/>
          <p:nvPr/>
        </p:nvGrpSpPr>
        <p:grpSpPr>
          <a:xfrm>
            <a:off x="3544443" y="709095"/>
            <a:ext cx="3068800" cy="1197435"/>
            <a:chOff x="3544443" y="709095"/>
            <a:chExt cx="3068800" cy="11974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1EDCB7-87A6-8CAC-0120-D06C6E1D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544443" y="884828"/>
              <a:ext cx="650063" cy="667512"/>
            </a:xfrm>
            <a:prstGeom prst="rect">
              <a:avLst/>
            </a:prstGeom>
          </p:spPr>
        </p:pic>
        <p:sp>
          <p:nvSpPr>
            <p:cNvPr id="64" name="Left-Right Arrow 63">
              <a:extLst>
                <a:ext uri="{FF2B5EF4-FFF2-40B4-BE49-F238E27FC236}">
                  <a16:creationId xmlns:a16="http://schemas.microsoft.com/office/drawing/2014/main" id="{78CC5700-B795-1BF2-FCF5-E16825B018D2}"/>
                </a:ext>
              </a:extLst>
            </p:cNvPr>
            <p:cNvSpPr/>
            <p:nvPr/>
          </p:nvSpPr>
          <p:spPr>
            <a:xfrm>
              <a:off x="4198775" y="1199991"/>
              <a:ext cx="22055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DA2445-C1C5-159E-B16E-5D3C1879E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26356" y="709095"/>
              <a:ext cx="729972" cy="12069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BDA99C-A61C-2600-85EB-97FB6AB6B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2433" y="1597983"/>
              <a:ext cx="408288" cy="95283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7B0465B-BAF4-A851-A0D4-7F3918B9A2F1}"/>
                </a:ext>
              </a:extLst>
            </p:cNvPr>
            <p:cNvGrpSpPr/>
            <p:nvPr/>
          </p:nvGrpSpPr>
          <p:grpSpPr>
            <a:xfrm>
              <a:off x="4470903" y="1156286"/>
              <a:ext cx="213920" cy="171425"/>
              <a:chOff x="9335283" y="2105738"/>
              <a:chExt cx="271256" cy="285108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B15BE18-A29B-6FFF-392F-894527F85C95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AE806E2E-10D9-C671-ED90-71B93FB1E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6A5F48-36B5-86C5-322F-B24B3DF0E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89038" y="919765"/>
              <a:ext cx="987708" cy="12432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CC23270-4E33-F94A-C8F3-152B4DC2F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69632" y="1138745"/>
              <a:ext cx="1516622" cy="1243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48BB228-6908-8E74-AC78-309F9481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51993" y="1357726"/>
              <a:ext cx="1561250" cy="124327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725569B-BD54-FBD0-B5C4-E9164D709545}"/>
                </a:ext>
              </a:extLst>
            </p:cNvPr>
            <p:cNvCxnSpPr>
              <a:cxnSpLocks/>
              <a:stCxn id="66" idx="0"/>
              <a:endCxn id="17" idx="1"/>
            </p:cNvCxnSpPr>
            <p:nvPr/>
          </p:nvCxnSpPr>
          <p:spPr>
            <a:xfrm flipV="1">
              <a:off x="4577863" y="769442"/>
              <a:ext cx="548493" cy="3868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7FCF315-8914-98C4-F91E-4F37BCE26FED}"/>
                </a:ext>
              </a:extLst>
            </p:cNvPr>
            <p:cNvCxnSpPr>
              <a:cxnSpLocks/>
              <a:stCxn id="66" idx="7"/>
              <a:endCxn id="21" idx="1"/>
            </p:cNvCxnSpPr>
            <p:nvPr/>
          </p:nvCxnSpPr>
          <p:spPr>
            <a:xfrm flipV="1">
              <a:off x="4653495" y="981927"/>
              <a:ext cx="435543" cy="1994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7A71031-989C-D8C4-9625-D157963105B0}"/>
                </a:ext>
              </a:extLst>
            </p:cNvPr>
            <p:cNvCxnSpPr>
              <a:cxnSpLocks/>
              <a:stCxn id="66" idx="6"/>
              <a:endCxn id="25" idx="1"/>
            </p:cNvCxnSpPr>
            <p:nvPr/>
          </p:nvCxnSpPr>
          <p:spPr>
            <a:xfrm flipV="1">
              <a:off x="4684823" y="1200908"/>
              <a:ext cx="384809" cy="41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FC4EF7F-3612-63A7-EE17-E148F98508D7}"/>
                </a:ext>
              </a:extLst>
            </p:cNvPr>
            <p:cNvCxnSpPr>
              <a:cxnSpLocks/>
              <a:stCxn id="66" idx="5"/>
              <a:endCxn id="27" idx="1"/>
            </p:cNvCxnSpPr>
            <p:nvPr/>
          </p:nvCxnSpPr>
          <p:spPr>
            <a:xfrm>
              <a:off x="4653495" y="1302606"/>
              <a:ext cx="398498" cy="117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7042CEA-A4B9-F7C4-FFA4-2C219F16C492}"/>
                </a:ext>
              </a:extLst>
            </p:cNvPr>
            <p:cNvCxnSpPr>
              <a:cxnSpLocks/>
              <a:stCxn id="66" idx="4"/>
              <a:endCxn id="18" idx="1"/>
            </p:cNvCxnSpPr>
            <p:nvPr/>
          </p:nvCxnSpPr>
          <p:spPr>
            <a:xfrm>
              <a:off x="4577863" y="1327711"/>
              <a:ext cx="494570" cy="317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63C4F5D-BF29-D09E-48B1-53DEF25022CF}"/>
                </a:ext>
              </a:extLst>
            </p:cNvPr>
            <p:cNvCxnSpPr>
              <a:cxnSpLocks/>
              <a:stCxn id="66" idx="4"/>
            </p:cNvCxnSpPr>
            <p:nvPr/>
          </p:nvCxnSpPr>
          <p:spPr>
            <a:xfrm>
              <a:off x="4577863" y="1327711"/>
              <a:ext cx="511174" cy="53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F64EE1-65DC-3C2E-8398-ACE70BD06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126356" y="1805946"/>
              <a:ext cx="677265" cy="100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98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6B35132-8AFA-C48F-50BC-5C8A3FCEC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3123" y="367248"/>
            <a:ext cx="7261413" cy="36294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B0F3D3-5069-FEE7-E719-C4BC736B4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1937" y="367248"/>
            <a:ext cx="7261412" cy="3625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BB4972-FA01-D4FD-F45D-28367E1F9731}"/>
              </a:ext>
            </a:extLst>
          </p:cNvPr>
          <p:cNvSpPr txBox="1"/>
          <p:nvPr/>
        </p:nvSpPr>
        <p:spPr>
          <a:xfrm>
            <a:off x="3313396" y="3646683"/>
            <a:ext cx="408373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C7920-72FE-3682-E234-92FBCFA90F2A}"/>
              </a:ext>
            </a:extLst>
          </p:cNvPr>
          <p:cNvSpPr txBox="1"/>
          <p:nvPr/>
        </p:nvSpPr>
        <p:spPr>
          <a:xfrm>
            <a:off x="8478458" y="3646683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8634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01464687-76E1-ABF9-6998-9B12D581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62" y="2840142"/>
            <a:ext cx="608675" cy="6086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2DF01B0-8468-B98D-9CFC-900E53B9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347" y="3220778"/>
            <a:ext cx="1571224" cy="13209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633522E-0B70-082A-5786-8ACF1DC27814}"/>
              </a:ext>
            </a:extLst>
          </p:cNvPr>
          <p:cNvGrpSpPr/>
          <p:nvPr/>
        </p:nvGrpSpPr>
        <p:grpSpPr>
          <a:xfrm>
            <a:off x="1616885" y="3056546"/>
            <a:ext cx="219662" cy="171425"/>
            <a:chOff x="9335283" y="2105738"/>
            <a:chExt cx="271256" cy="28510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B13378C-103C-A274-CDCF-9841D494588D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75FD52E-0AB2-3C16-8B22-05232835F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79C475-7D86-64FA-B7AC-E24354759F0E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1804378" y="2927650"/>
            <a:ext cx="382292" cy="1540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B4C124-3492-175D-E15E-D55FAE7FB7FE}"/>
              </a:ext>
            </a:extLst>
          </p:cNvPr>
          <p:cNvCxnSpPr>
            <a:cxnSpLocks/>
            <a:stCxn id="34" idx="5"/>
            <a:endCxn id="32" idx="1"/>
          </p:cNvCxnSpPr>
          <p:nvPr/>
        </p:nvCxnSpPr>
        <p:spPr>
          <a:xfrm>
            <a:off x="1804378" y="3202866"/>
            <a:ext cx="359969" cy="839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Left-Right Arrow 57">
            <a:extLst>
              <a:ext uri="{FF2B5EF4-FFF2-40B4-BE49-F238E27FC236}">
                <a16:creationId xmlns:a16="http://schemas.microsoft.com/office/drawing/2014/main" id="{7EB5A168-4207-6FA3-2A65-7EC786339820}"/>
              </a:ext>
            </a:extLst>
          </p:cNvPr>
          <p:cNvSpPr/>
          <p:nvPr/>
        </p:nvSpPr>
        <p:spPr>
          <a:xfrm>
            <a:off x="1328522" y="3095612"/>
            <a:ext cx="226478" cy="109844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A picture containing close, blurry&#10;&#10;Description automatically generated">
            <a:extLst>
              <a:ext uri="{FF2B5EF4-FFF2-40B4-BE49-F238E27FC236}">
                <a16:creationId xmlns:a16="http://schemas.microsoft.com/office/drawing/2014/main" id="{82765CDA-8405-07AB-0C18-264159A50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1" y="3894187"/>
            <a:ext cx="608675" cy="60867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E398B2E-E044-1F76-5A42-4D9CC3E6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89" y="3681164"/>
            <a:ext cx="1571224" cy="13209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F2A81669-CD66-0A96-49FE-51AC230F314B}"/>
              </a:ext>
            </a:extLst>
          </p:cNvPr>
          <p:cNvGrpSpPr/>
          <p:nvPr/>
        </p:nvGrpSpPr>
        <p:grpSpPr>
          <a:xfrm>
            <a:off x="1592345" y="4058480"/>
            <a:ext cx="219662" cy="171425"/>
            <a:chOff x="9335283" y="2105738"/>
            <a:chExt cx="271256" cy="285108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E56342E-4A40-EF14-30C4-6D6BA77D7715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B6E8FDA-49D1-F1FE-F56C-CFA671A60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300AD651-801A-A5BD-E878-49841038F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389" y="3894187"/>
            <a:ext cx="707457" cy="12801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9C2AA74-5F08-BDD5-8365-C0C303D01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1389" y="4101889"/>
            <a:ext cx="896112" cy="12801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7855A3F-13D7-392B-7C43-DBD55FE5D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1389" y="4513871"/>
            <a:ext cx="956751" cy="1280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C926959-B2F9-FD80-18DD-F81BA65B4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1389" y="4310212"/>
            <a:ext cx="1051079" cy="12801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6269DD6-8ED8-214C-62AA-C14E3CE49A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1389" y="4717530"/>
            <a:ext cx="1522717" cy="128016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3981CC5-8CA4-6C7E-2810-6FCDD8807E72}"/>
              </a:ext>
            </a:extLst>
          </p:cNvPr>
          <p:cNvCxnSpPr>
            <a:cxnSpLocks/>
            <a:stCxn id="65" idx="7"/>
          </p:cNvCxnSpPr>
          <p:nvPr/>
        </p:nvCxnSpPr>
        <p:spPr>
          <a:xfrm flipV="1">
            <a:off x="1779838" y="3555942"/>
            <a:ext cx="451551" cy="5276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49E5F7C-553D-931D-691C-5E356C797E8B}"/>
              </a:ext>
            </a:extLst>
          </p:cNvPr>
          <p:cNvCxnSpPr>
            <a:cxnSpLocks/>
            <a:stCxn id="65" idx="6"/>
            <a:endCxn id="63" idx="1"/>
          </p:cNvCxnSpPr>
          <p:nvPr/>
        </p:nvCxnSpPr>
        <p:spPr>
          <a:xfrm flipV="1">
            <a:off x="1812007" y="3747211"/>
            <a:ext cx="419382" cy="396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DBBA15E-9C72-6A88-4552-E5E8C72CEE31}"/>
              </a:ext>
            </a:extLst>
          </p:cNvPr>
          <p:cNvCxnSpPr>
            <a:cxnSpLocks/>
            <a:stCxn id="65" idx="6"/>
            <a:endCxn id="67" idx="1"/>
          </p:cNvCxnSpPr>
          <p:nvPr/>
        </p:nvCxnSpPr>
        <p:spPr>
          <a:xfrm flipV="1">
            <a:off x="1812007" y="3958195"/>
            <a:ext cx="419382" cy="1859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AFE6D7-10B8-6683-CD3B-4F11EFFA12FC}"/>
              </a:ext>
            </a:extLst>
          </p:cNvPr>
          <p:cNvCxnSpPr>
            <a:cxnSpLocks/>
            <a:stCxn id="65" idx="6"/>
            <a:endCxn id="68" idx="1"/>
          </p:cNvCxnSpPr>
          <p:nvPr/>
        </p:nvCxnSpPr>
        <p:spPr>
          <a:xfrm>
            <a:off x="1812007" y="4144193"/>
            <a:ext cx="419382" cy="217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C2BF5B5-18F8-7F65-4236-D6282A72AD3D}"/>
              </a:ext>
            </a:extLst>
          </p:cNvPr>
          <p:cNvCxnSpPr>
            <a:cxnSpLocks/>
            <a:stCxn id="65" idx="6"/>
            <a:endCxn id="71" idx="1"/>
          </p:cNvCxnSpPr>
          <p:nvPr/>
        </p:nvCxnSpPr>
        <p:spPr>
          <a:xfrm>
            <a:off x="1812007" y="4144193"/>
            <a:ext cx="419382" cy="2300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55C770B-1995-6B2D-2C66-F4DD657390E4}"/>
              </a:ext>
            </a:extLst>
          </p:cNvPr>
          <p:cNvCxnSpPr>
            <a:cxnSpLocks/>
            <a:stCxn id="65" idx="5"/>
            <a:endCxn id="70" idx="1"/>
          </p:cNvCxnSpPr>
          <p:nvPr/>
        </p:nvCxnSpPr>
        <p:spPr>
          <a:xfrm>
            <a:off x="1779838" y="4204800"/>
            <a:ext cx="451551" cy="3730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6E00931-E55F-EDAD-E533-72C6CD7B7C0F}"/>
              </a:ext>
            </a:extLst>
          </p:cNvPr>
          <p:cNvCxnSpPr>
            <a:cxnSpLocks/>
            <a:stCxn id="65" idx="5"/>
            <a:endCxn id="72" idx="1"/>
          </p:cNvCxnSpPr>
          <p:nvPr/>
        </p:nvCxnSpPr>
        <p:spPr>
          <a:xfrm>
            <a:off x="1779838" y="4204800"/>
            <a:ext cx="451551" cy="5767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Left-Right Arrow 98">
            <a:extLst>
              <a:ext uri="{FF2B5EF4-FFF2-40B4-BE49-F238E27FC236}">
                <a16:creationId xmlns:a16="http://schemas.microsoft.com/office/drawing/2014/main" id="{A82D19FC-409E-7DD8-BBEE-CEB1205B95C2}"/>
              </a:ext>
            </a:extLst>
          </p:cNvPr>
          <p:cNvSpPr/>
          <p:nvPr/>
        </p:nvSpPr>
        <p:spPr>
          <a:xfrm>
            <a:off x="1320067" y="4097722"/>
            <a:ext cx="226478" cy="109844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2EF3AEC-B323-C205-A586-F2CC9B04F370}"/>
              </a:ext>
            </a:extLst>
          </p:cNvPr>
          <p:cNvGrpSpPr/>
          <p:nvPr/>
        </p:nvGrpSpPr>
        <p:grpSpPr>
          <a:xfrm>
            <a:off x="8052815" y="2840142"/>
            <a:ext cx="3131302" cy="1858029"/>
            <a:chOff x="7887515" y="2555448"/>
            <a:chExt cx="3131302" cy="1858029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3F071C5-4180-D671-A308-D326D404C489}"/>
                </a:ext>
              </a:extLst>
            </p:cNvPr>
            <p:cNvGrpSpPr/>
            <p:nvPr/>
          </p:nvGrpSpPr>
          <p:grpSpPr>
            <a:xfrm>
              <a:off x="7887515" y="2555448"/>
              <a:ext cx="2611542" cy="608675"/>
              <a:chOff x="4237163" y="2687542"/>
              <a:chExt cx="2611542" cy="608675"/>
            </a:xfrm>
          </p:grpSpPr>
          <p:pic>
            <p:nvPicPr>
              <p:cNvPr id="101" name="Picture 100" descr="A close-up of a person's foot&#10;&#10;Description automatically generated with low confidence">
                <a:extLst>
                  <a:ext uri="{FF2B5EF4-FFF2-40B4-BE49-F238E27FC236}">
                    <a16:creationId xmlns:a16="http://schemas.microsoft.com/office/drawing/2014/main" id="{FF33594F-2817-DC62-E58C-CA9BD3955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7163" y="2687542"/>
                <a:ext cx="608675" cy="608675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2A39D121-E140-9818-11F9-620C5027F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97972" y="2928024"/>
                <a:ext cx="1650733" cy="128016"/>
              </a:xfrm>
              <a:prstGeom prst="rect">
                <a:avLst/>
              </a:prstGeom>
            </p:spPr>
          </p:pic>
          <p:sp>
            <p:nvSpPr>
              <p:cNvPr id="103" name="Left-Right Arrow 102">
                <a:extLst>
                  <a:ext uri="{FF2B5EF4-FFF2-40B4-BE49-F238E27FC236}">
                    <a16:creationId xmlns:a16="http://schemas.microsoft.com/office/drawing/2014/main" id="{AC31DA32-E7AC-56A6-F9BE-ACD94D39C81E}"/>
                  </a:ext>
                </a:extLst>
              </p:cNvPr>
              <p:cNvSpPr/>
              <p:nvPr/>
            </p:nvSpPr>
            <p:spPr>
              <a:xfrm>
                <a:off x="4847250" y="2932017"/>
                <a:ext cx="226478" cy="109844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9D9EC74-854E-3E6F-B141-055CB013B4A6}"/>
                </a:ext>
              </a:extLst>
            </p:cNvPr>
            <p:cNvGrpSpPr/>
            <p:nvPr/>
          </p:nvGrpSpPr>
          <p:grpSpPr>
            <a:xfrm>
              <a:off x="7887515" y="3364008"/>
              <a:ext cx="3131302" cy="1049469"/>
              <a:chOff x="7887515" y="3364008"/>
              <a:chExt cx="3131302" cy="1049469"/>
            </a:xfrm>
          </p:grpSpPr>
          <p:pic>
            <p:nvPicPr>
              <p:cNvPr id="106" name="Picture 105" descr="A piece of food on a white surface&#10;&#10;Description automatically generated with low confidence">
                <a:extLst>
                  <a:ext uri="{FF2B5EF4-FFF2-40B4-BE49-F238E27FC236}">
                    <a16:creationId xmlns:a16="http://schemas.microsoft.com/office/drawing/2014/main" id="{932D6EFB-B954-79AE-D3E6-EB5DA6199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87515" y="3556010"/>
                <a:ext cx="608675" cy="608675"/>
              </a:xfrm>
              <a:prstGeom prst="rect">
                <a:avLst/>
              </a:prstGeom>
            </p:spPr>
          </p:pic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2011C40B-A413-E144-DDAC-47F8F3C8E058}"/>
                  </a:ext>
                </a:extLst>
              </p:cNvPr>
              <p:cNvGrpSpPr/>
              <p:nvPr/>
            </p:nvGrpSpPr>
            <p:grpSpPr>
              <a:xfrm>
                <a:off x="8848324" y="3364008"/>
                <a:ext cx="2170493" cy="1049469"/>
                <a:chOff x="8646691" y="3366537"/>
                <a:chExt cx="2170493" cy="1049469"/>
              </a:xfrm>
            </p:grpSpPr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id="{B822FF6A-5F3A-3D11-A267-1EFF8A8C8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66451" y="3366537"/>
                  <a:ext cx="1650733" cy="128016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5DBBED00-F0FA-01F1-E538-CC29C3BE5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66451" y="3618510"/>
                  <a:ext cx="1603569" cy="128016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20AF443A-1663-DEE8-EB9F-D33F5D2660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6451" y="3858487"/>
                  <a:ext cx="1044341" cy="128016"/>
                </a:xfrm>
                <a:prstGeom prst="rect">
                  <a:avLst/>
                </a:prstGeom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9FC71FCE-5165-35B8-EB74-C826D2143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66451" y="4098465"/>
                  <a:ext cx="795047" cy="128016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E1DE4266-F9EE-53B7-5189-CE38A6BD1B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6451" y="4325586"/>
                  <a:ext cx="319483" cy="90420"/>
                </a:xfrm>
                <a:prstGeom prst="rect">
                  <a:avLst/>
                </a:prstGeom>
              </p:spPr>
            </p:pic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50FD9AF7-5159-48C6-4BAB-46BA4E2A1902}"/>
                    </a:ext>
                  </a:extLst>
                </p:cNvPr>
                <p:cNvGrpSpPr/>
                <p:nvPr/>
              </p:nvGrpSpPr>
              <p:grpSpPr>
                <a:xfrm>
                  <a:off x="8646691" y="3776809"/>
                  <a:ext cx="219662" cy="171425"/>
                  <a:chOff x="9335283" y="2105738"/>
                  <a:chExt cx="271256" cy="285108"/>
                </a:xfrm>
              </p:grpSpPr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2C1C0B13-FC6E-1A11-E016-D3061FD2A162}"/>
                      </a:ext>
                    </a:extLst>
                  </p:cNvPr>
                  <p:cNvSpPr/>
                  <p:nvPr/>
                </p:nvSpPr>
                <p:spPr>
                  <a:xfrm>
                    <a:off x="9335283" y="2105738"/>
                    <a:ext cx="271256" cy="28510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49182751-5B64-6128-1851-B15CCAEFB1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400675" y="2171075"/>
                    <a:ext cx="140472" cy="154434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D685B625-2E1A-9DDF-0D31-1CB3B6AD34D5}"/>
                    </a:ext>
                  </a:extLst>
                </p:cNvPr>
                <p:cNvCxnSpPr>
                  <a:cxnSpLocks/>
                  <a:stCxn id="113" idx="7"/>
                  <a:endCxn id="107" idx="1"/>
                </p:cNvCxnSpPr>
                <p:nvPr/>
              </p:nvCxnSpPr>
              <p:spPr>
                <a:xfrm flipV="1">
                  <a:off x="8834184" y="3430545"/>
                  <a:ext cx="332267" cy="37136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D8E33078-64D4-75DB-8A6D-70225960CE1A}"/>
                    </a:ext>
                  </a:extLst>
                </p:cNvPr>
                <p:cNvCxnSpPr>
                  <a:cxnSpLocks/>
                  <a:stCxn id="113" idx="6"/>
                  <a:endCxn id="108" idx="1"/>
                </p:cNvCxnSpPr>
                <p:nvPr/>
              </p:nvCxnSpPr>
              <p:spPr>
                <a:xfrm flipV="1">
                  <a:off x="8866353" y="3682518"/>
                  <a:ext cx="300098" cy="180004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B6FE9714-D005-9144-9A65-03EA59874D74}"/>
                    </a:ext>
                  </a:extLst>
                </p:cNvPr>
                <p:cNvCxnSpPr>
                  <a:cxnSpLocks/>
                  <a:stCxn id="113" idx="6"/>
                  <a:endCxn id="109" idx="1"/>
                </p:cNvCxnSpPr>
                <p:nvPr/>
              </p:nvCxnSpPr>
              <p:spPr>
                <a:xfrm>
                  <a:off x="8866353" y="3862522"/>
                  <a:ext cx="300098" cy="5997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ED6FB173-80C8-87FA-6373-7175898E30B9}"/>
                    </a:ext>
                  </a:extLst>
                </p:cNvPr>
                <p:cNvCxnSpPr>
                  <a:cxnSpLocks/>
                  <a:stCxn id="113" idx="6"/>
                  <a:endCxn id="110" idx="1"/>
                </p:cNvCxnSpPr>
                <p:nvPr/>
              </p:nvCxnSpPr>
              <p:spPr>
                <a:xfrm>
                  <a:off x="8866353" y="3862522"/>
                  <a:ext cx="300098" cy="299951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7F5847BA-A961-7EAF-6458-F242057C5D33}"/>
                    </a:ext>
                  </a:extLst>
                </p:cNvPr>
                <p:cNvCxnSpPr>
                  <a:cxnSpLocks/>
                  <a:stCxn id="113" idx="5"/>
                  <a:endCxn id="111" idx="1"/>
                </p:cNvCxnSpPr>
                <p:nvPr/>
              </p:nvCxnSpPr>
              <p:spPr>
                <a:xfrm>
                  <a:off x="8834184" y="3923129"/>
                  <a:ext cx="332267" cy="447667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1" name="Left-Right Arrow 130">
                <a:extLst>
                  <a:ext uri="{FF2B5EF4-FFF2-40B4-BE49-F238E27FC236}">
                    <a16:creationId xmlns:a16="http://schemas.microsoft.com/office/drawing/2014/main" id="{F7CB9D62-3CF8-3B90-5FEB-11FC9F87DA5D}"/>
                  </a:ext>
                </a:extLst>
              </p:cNvPr>
              <p:cNvSpPr/>
              <p:nvPr/>
            </p:nvSpPr>
            <p:spPr>
              <a:xfrm>
                <a:off x="8560563" y="3813565"/>
                <a:ext cx="226478" cy="109844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68AF91D-E10F-271C-9684-4DFE0B906F7E}"/>
              </a:ext>
            </a:extLst>
          </p:cNvPr>
          <p:cNvGrpSpPr/>
          <p:nvPr/>
        </p:nvGrpSpPr>
        <p:grpSpPr>
          <a:xfrm>
            <a:off x="4628422" y="2840142"/>
            <a:ext cx="2464046" cy="1708068"/>
            <a:chOff x="4633285" y="2555448"/>
            <a:chExt cx="2464046" cy="1708068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BB82F28-4121-B362-5D18-2D7B8ED652C3}"/>
                </a:ext>
              </a:extLst>
            </p:cNvPr>
            <p:cNvGrpSpPr/>
            <p:nvPr/>
          </p:nvGrpSpPr>
          <p:grpSpPr>
            <a:xfrm>
              <a:off x="4633285" y="2555448"/>
              <a:ext cx="1331284" cy="608675"/>
              <a:chOff x="4633285" y="2555448"/>
              <a:chExt cx="1331284" cy="608675"/>
            </a:xfrm>
          </p:grpSpPr>
          <p:pic>
            <p:nvPicPr>
              <p:cNvPr id="136" name="Picture 135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0486277C-35F8-5ADB-3BFC-A180B6AC9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33285" y="2555448"/>
                <a:ext cx="608675" cy="608675"/>
              </a:xfrm>
              <a:prstGeom prst="rect">
                <a:avLst/>
              </a:prstGeom>
            </p:spPr>
          </p:pic>
          <p:sp>
            <p:nvSpPr>
              <p:cNvPr id="141" name="Left-Right Arrow 140">
                <a:extLst>
                  <a:ext uri="{FF2B5EF4-FFF2-40B4-BE49-F238E27FC236}">
                    <a16:creationId xmlns:a16="http://schemas.microsoft.com/office/drawing/2014/main" id="{7718A297-B51B-4B57-03BE-80CDE52AD7AC}"/>
                  </a:ext>
                </a:extLst>
              </p:cNvPr>
              <p:cNvSpPr/>
              <p:nvPr/>
            </p:nvSpPr>
            <p:spPr>
              <a:xfrm>
                <a:off x="5290269" y="2818875"/>
                <a:ext cx="226478" cy="109844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19BA3CC4-0D36-974A-92D6-C2D62FC0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45086" y="2840142"/>
                <a:ext cx="319483" cy="90420"/>
              </a:xfrm>
              <a:prstGeom prst="rect">
                <a:avLst/>
              </a:prstGeom>
            </p:spPr>
          </p:pic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F2F5D5D8-E47A-82EB-B3FC-A8E4446DFE81}"/>
                </a:ext>
              </a:extLst>
            </p:cNvPr>
            <p:cNvGrpSpPr/>
            <p:nvPr/>
          </p:nvGrpSpPr>
          <p:grpSpPr>
            <a:xfrm>
              <a:off x="4633285" y="3534229"/>
              <a:ext cx="2464046" cy="729287"/>
              <a:chOff x="4663389" y="3385529"/>
              <a:chExt cx="2464046" cy="729287"/>
            </a:xfrm>
          </p:grpSpPr>
          <p:sp>
            <p:nvSpPr>
              <p:cNvPr id="142" name="Left-Right Arrow 141">
                <a:extLst>
                  <a:ext uri="{FF2B5EF4-FFF2-40B4-BE49-F238E27FC236}">
                    <a16:creationId xmlns:a16="http://schemas.microsoft.com/office/drawing/2014/main" id="{3FE06C9D-5717-3701-17FF-5878A8319630}"/>
                  </a:ext>
                </a:extLst>
              </p:cNvPr>
              <p:cNvSpPr/>
              <p:nvPr/>
            </p:nvSpPr>
            <p:spPr>
              <a:xfrm>
                <a:off x="5290269" y="3715069"/>
                <a:ext cx="226478" cy="109844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5" name="Picture 144" descr="A close-up of a person's chest&#10;&#10;Description automatically generated with low confidence">
                <a:extLst>
                  <a:ext uri="{FF2B5EF4-FFF2-40B4-BE49-F238E27FC236}">
                    <a16:creationId xmlns:a16="http://schemas.microsoft.com/office/drawing/2014/main" id="{9FDB7D20-D308-9A97-44BD-95B09D262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63389" y="3506141"/>
                <a:ext cx="608675" cy="608675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C3749293-F97B-7C8A-3959-543368C52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96000" y="3385529"/>
                <a:ext cx="402335" cy="91440"/>
              </a:xfrm>
              <a:prstGeom prst="rect">
                <a:avLst/>
              </a:prstGeom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70970318-9C0E-F46C-B5EA-60D4BB2A0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76359" y="3961397"/>
                <a:ext cx="1051076" cy="128016"/>
              </a:xfrm>
              <a:prstGeom prst="rect">
                <a:avLst/>
              </a:prstGeom>
            </p:spPr>
          </p:pic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43ADF595-B27E-C5B2-AC11-775FBCF81927}"/>
                  </a:ext>
                </a:extLst>
              </p:cNvPr>
              <p:cNvGrpSpPr/>
              <p:nvPr/>
            </p:nvGrpSpPr>
            <p:grpSpPr>
              <a:xfrm>
                <a:off x="5594409" y="3658284"/>
                <a:ext cx="219662" cy="171425"/>
                <a:chOff x="7299821" y="6359162"/>
                <a:chExt cx="219662" cy="171425"/>
              </a:xfrm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D6699363-71B8-A6E0-EA59-9F3D0BBBE245}"/>
                    </a:ext>
                  </a:extLst>
                </p:cNvPr>
                <p:cNvSpPr/>
                <p:nvPr/>
              </p:nvSpPr>
              <p:spPr>
                <a:xfrm>
                  <a:off x="7299821" y="6359162"/>
                  <a:ext cx="219662" cy="171425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49" name="Picture 148">
                  <a:extLst>
                    <a:ext uri="{FF2B5EF4-FFF2-40B4-BE49-F238E27FC236}">
                      <a16:creationId xmlns:a16="http://schemas.microsoft.com/office/drawing/2014/main" id="{F3577D1F-2A4B-065D-B07D-E1A26B99F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52775" y="6398446"/>
                  <a:ext cx="113754" cy="92856"/>
                </a:xfrm>
                <a:prstGeom prst="rect">
                  <a:avLst/>
                </a:prstGeom>
              </p:spPr>
            </p:pic>
          </p:grp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A3A513A-0A6A-1C02-25C6-0C542DC78ADE}"/>
                  </a:ext>
                </a:extLst>
              </p:cNvPr>
              <p:cNvCxnSpPr>
                <a:cxnSpLocks/>
                <a:stCxn id="148" idx="7"/>
                <a:endCxn id="146" idx="1"/>
              </p:cNvCxnSpPr>
              <p:nvPr/>
            </p:nvCxnSpPr>
            <p:spPr>
              <a:xfrm flipV="1">
                <a:off x="5781902" y="3431249"/>
                <a:ext cx="314098" cy="25214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72280011-0F79-0C71-E294-87504DFA2A63}"/>
                  </a:ext>
                </a:extLst>
              </p:cNvPr>
              <p:cNvCxnSpPr>
                <a:cxnSpLocks/>
                <a:stCxn id="148" idx="5"/>
                <a:endCxn id="147" idx="1"/>
              </p:cNvCxnSpPr>
              <p:nvPr/>
            </p:nvCxnSpPr>
            <p:spPr>
              <a:xfrm>
                <a:off x="5781902" y="3804604"/>
                <a:ext cx="294457" cy="22080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1020EDE-F259-F13A-4EF1-CC98A181022F}"/>
              </a:ext>
            </a:extLst>
          </p:cNvPr>
          <p:cNvCxnSpPr>
            <a:cxnSpLocks/>
          </p:cNvCxnSpPr>
          <p:nvPr/>
        </p:nvCxnSpPr>
        <p:spPr>
          <a:xfrm>
            <a:off x="3980756" y="2479249"/>
            <a:ext cx="0" cy="2718939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88983AB7-FD2A-ED08-726F-2BD2F744E3BB}"/>
              </a:ext>
            </a:extLst>
          </p:cNvPr>
          <p:cNvCxnSpPr>
            <a:cxnSpLocks/>
          </p:cNvCxnSpPr>
          <p:nvPr/>
        </p:nvCxnSpPr>
        <p:spPr>
          <a:xfrm>
            <a:off x="7581414" y="2482420"/>
            <a:ext cx="0" cy="2715768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F37233B3-86C8-2F5B-678A-F779B9CCF979}"/>
              </a:ext>
            </a:extLst>
          </p:cNvPr>
          <p:cNvSpPr txBox="1"/>
          <p:nvPr/>
        </p:nvSpPr>
        <p:spPr>
          <a:xfrm>
            <a:off x="2097196" y="4921189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1B75959-1789-E8F0-B15C-B571784BCAE6}"/>
              </a:ext>
            </a:extLst>
          </p:cNvPr>
          <p:cNvSpPr txBox="1"/>
          <p:nvPr/>
        </p:nvSpPr>
        <p:spPr>
          <a:xfrm>
            <a:off x="5668820" y="4921189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FF2EEB7-91AE-7484-29C7-C9FF4CF2065D}"/>
              </a:ext>
            </a:extLst>
          </p:cNvPr>
          <p:cNvSpPr txBox="1"/>
          <p:nvPr/>
        </p:nvSpPr>
        <p:spPr>
          <a:xfrm>
            <a:off x="9435576" y="4921189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93F9D-4AF5-9671-C0F4-10E68BCBC32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25946" y="2859969"/>
            <a:ext cx="659012" cy="11233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6600972-0BC8-0B3B-D492-56B0860A88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74946" y="3484834"/>
            <a:ext cx="659012" cy="11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69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4906F69-7BC1-DD6F-233E-66EDF702DDDF}"/>
              </a:ext>
            </a:extLst>
          </p:cNvPr>
          <p:cNvGrpSpPr/>
          <p:nvPr/>
        </p:nvGrpSpPr>
        <p:grpSpPr>
          <a:xfrm rot="16200000">
            <a:off x="2857312" y="2890092"/>
            <a:ext cx="2120845" cy="292388"/>
            <a:chOff x="5303154" y="4414727"/>
            <a:chExt cx="1754757" cy="292388"/>
          </a:xfrm>
        </p:grpSpPr>
        <p:sp>
          <p:nvSpPr>
            <p:cNvPr id="479" name="Rounded Rectangle 478">
              <a:extLst>
                <a:ext uri="{FF2B5EF4-FFF2-40B4-BE49-F238E27FC236}">
                  <a16:creationId xmlns:a16="http://schemas.microsoft.com/office/drawing/2014/main" id="{F254CC01-3FF5-832B-3077-AF4292DAC26D}"/>
                </a:ext>
              </a:extLst>
            </p:cNvPr>
            <p:cNvSpPr/>
            <p:nvPr/>
          </p:nvSpPr>
          <p:spPr>
            <a:xfrm>
              <a:off x="5303154" y="4452817"/>
              <a:ext cx="1442054" cy="22624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4AD908E4-43D5-2C91-1CE4-3298C7C44564}"/>
                </a:ext>
              </a:extLst>
            </p:cNvPr>
            <p:cNvSpPr txBox="1"/>
            <p:nvPr/>
          </p:nvSpPr>
          <p:spPr>
            <a:xfrm>
              <a:off x="5402752" y="4414727"/>
              <a:ext cx="165515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Bay breasted warbler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352FF3-55F1-05D7-FCC1-AD190F669A48}"/>
              </a:ext>
            </a:extLst>
          </p:cNvPr>
          <p:cNvGrpSpPr/>
          <p:nvPr/>
        </p:nvGrpSpPr>
        <p:grpSpPr>
          <a:xfrm>
            <a:off x="4190990" y="4040906"/>
            <a:ext cx="4822010" cy="1339507"/>
            <a:chOff x="4218395" y="3845390"/>
            <a:chExt cx="4822010" cy="13395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3130B6-2395-F177-29CB-83DA8F20A9E9}"/>
                </a:ext>
              </a:extLst>
            </p:cNvPr>
            <p:cNvGrpSpPr/>
            <p:nvPr/>
          </p:nvGrpSpPr>
          <p:grpSpPr>
            <a:xfrm>
              <a:off x="4218395" y="4080401"/>
              <a:ext cx="2291777" cy="1104496"/>
              <a:chOff x="4229873" y="3969559"/>
              <a:chExt cx="2291777" cy="1104496"/>
            </a:xfrm>
          </p:grpSpPr>
          <p:pic>
            <p:nvPicPr>
              <p:cNvPr id="447" name="Picture 446">
                <a:extLst>
                  <a:ext uri="{FF2B5EF4-FFF2-40B4-BE49-F238E27FC236}">
                    <a16:creationId xmlns:a16="http://schemas.microsoft.com/office/drawing/2014/main" id="{DDF97955-B64B-6AE3-944D-8E44A435D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0286" y="3976775"/>
                <a:ext cx="1161364" cy="1097280"/>
              </a:xfrm>
              <a:prstGeom prst="rect">
                <a:avLst/>
              </a:prstGeom>
            </p:spPr>
          </p:pic>
          <p:pic>
            <p:nvPicPr>
              <p:cNvPr id="448" name="Picture 447">
                <a:extLst>
                  <a:ext uri="{FF2B5EF4-FFF2-40B4-BE49-F238E27FC236}">
                    <a16:creationId xmlns:a16="http://schemas.microsoft.com/office/drawing/2014/main" id="{0F44FF3D-D939-C11A-208B-946E6C88F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9873" y="3969559"/>
                <a:ext cx="1161364" cy="1097280"/>
              </a:xfrm>
              <a:prstGeom prst="rect">
                <a:avLst/>
              </a:prstGeom>
            </p:spPr>
          </p:pic>
        </p:grpSp>
        <p:sp>
          <p:nvSpPr>
            <p:cNvPr id="94" name="Left-Right Arrow 93">
              <a:extLst>
                <a:ext uri="{FF2B5EF4-FFF2-40B4-BE49-F238E27FC236}">
                  <a16:creationId xmlns:a16="http://schemas.microsoft.com/office/drawing/2014/main" id="{C8C23A12-AF48-4C2D-65C0-B5613831F00D}"/>
                </a:ext>
              </a:extLst>
            </p:cNvPr>
            <p:cNvSpPr/>
            <p:nvPr/>
          </p:nvSpPr>
          <p:spPr>
            <a:xfrm>
              <a:off x="6718873" y="4582720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5C0F80-3E87-28BA-93FF-6D8CCE465502}"/>
                </a:ext>
              </a:extLst>
            </p:cNvPr>
            <p:cNvGrpSpPr/>
            <p:nvPr/>
          </p:nvGrpSpPr>
          <p:grpSpPr>
            <a:xfrm>
              <a:off x="7582534" y="4176547"/>
              <a:ext cx="1457871" cy="812346"/>
              <a:chOff x="6630907" y="3704844"/>
              <a:chExt cx="1457871" cy="812346"/>
            </a:xfrm>
          </p:grpSpPr>
          <p:sp>
            <p:nvSpPr>
              <p:cNvPr id="569" name="Rounded Rectangle 568">
                <a:extLst>
                  <a:ext uri="{FF2B5EF4-FFF2-40B4-BE49-F238E27FC236}">
                    <a16:creationId xmlns:a16="http://schemas.microsoft.com/office/drawing/2014/main" id="{6A170071-B2F1-7A7E-CBAF-670F0B78E72F}"/>
                  </a:ext>
                </a:extLst>
              </p:cNvPr>
              <p:cNvSpPr/>
              <p:nvPr/>
            </p:nvSpPr>
            <p:spPr>
              <a:xfrm>
                <a:off x="6630907" y="4272254"/>
                <a:ext cx="256280" cy="2449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3F5BB65B-3CE5-60B0-8FB7-3F96EB1402C1}"/>
                  </a:ext>
                </a:extLst>
              </p:cNvPr>
              <p:cNvGrpSpPr/>
              <p:nvPr/>
            </p:nvGrpSpPr>
            <p:grpSpPr>
              <a:xfrm>
                <a:off x="6678776" y="3704844"/>
                <a:ext cx="1410002" cy="812345"/>
                <a:chOff x="9871966" y="1842453"/>
                <a:chExt cx="1542621" cy="948311"/>
              </a:xfrm>
            </p:grpSpPr>
            <p:grpSp>
              <p:nvGrpSpPr>
                <p:cNvPr id="451" name="Group 450">
                  <a:extLst>
                    <a:ext uri="{FF2B5EF4-FFF2-40B4-BE49-F238E27FC236}">
                      <a16:creationId xmlns:a16="http://schemas.microsoft.com/office/drawing/2014/main" id="{FF20989A-A0BC-28A0-A67A-C8347363C36C}"/>
                    </a:ext>
                  </a:extLst>
                </p:cNvPr>
                <p:cNvGrpSpPr/>
                <p:nvPr/>
              </p:nvGrpSpPr>
              <p:grpSpPr>
                <a:xfrm>
                  <a:off x="10450950" y="1842453"/>
                  <a:ext cx="282395" cy="309777"/>
                  <a:chOff x="9335283" y="2105738"/>
                  <a:chExt cx="271256" cy="285108"/>
                </a:xfrm>
              </p:grpSpPr>
              <p:sp>
                <p:nvSpPr>
                  <p:cNvPr id="452" name="Oval 451">
                    <a:extLst>
                      <a:ext uri="{FF2B5EF4-FFF2-40B4-BE49-F238E27FC236}">
                        <a16:creationId xmlns:a16="http://schemas.microsoft.com/office/drawing/2014/main" id="{80CD0A9B-D8F3-31A5-2948-62BA9B07A755}"/>
                      </a:ext>
                    </a:extLst>
                  </p:cNvPr>
                  <p:cNvSpPr/>
                  <p:nvPr/>
                </p:nvSpPr>
                <p:spPr>
                  <a:xfrm>
                    <a:off x="9335283" y="2105738"/>
                    <a:ext cx="271256" cy="28510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53" name="Picture 452">
                    <a:extLst>
                      <a:ext uri="{FF2B5EF4-FFF2-40B4-BE49-F238E27FC236}">
                        <a16:creationId xmlns:a16="http://schemas.microsoft.com/office/drawing/2014/main" id="{B1DC1FA6-FF9A-4F1C-BE1C-D561E217B6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400675" y="2171075"/>
                    <a:ext cx="140472" cy="154434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Straight Arrow Connector 469">
                  <a:extLst>
                    <a:ext uri="{FF2B5EF4-FFF2-40B4-BE49-F238E27FC236}">
                      <a16:creationId xmlns:a16="http://schemas.microsoft.com/office/drawing/2014/main" id="{508E66DC-B16D-D3C3-2BCD-E94687DBE6D6}"/>
                    </a:ext>
                  </a:extLst>
                </p:cNvPr>
                <p:cNvCxnSpPr>
                  <a:cxnSpLocks/>
                  <a:stCxn id="452" idx="5"/>
                  <a:endCxn id="9" idx="0"/>
                </p:cNvCxnSpPr>
                <p:nvPr/>
              </p:nvCxnSpPr>
              <p:spPr>
                <a:xfrm>
                  <a:off x="10691989" y="2106865"/>
                  <a:ext cx="620998" cy="51880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Arrow Connector 472">
                  <a:extLst>
                    <a:ext uri="{FF2B5EF4-FFF2-40B4-BE49-F238E27FC236}">
                      <a16:creationId xmlns:a16="http://schemas.microsoft.com/office/drawing/2014/main" id="{DCD36081-C895-6879-9A6A-2F6A6B1F8BE1}"/>
                    </a:ext>
                  </a:extLst>
                </p:cNvPr>
                <p:cNvCxnSpPr>
                  <a:cxnSpLocks/>
                  <a:stCxn id="452" idx="3"/>
                  <a:endCxn id="8" idx="0"/>
                </p:cNvCxnSpPr>
                <p:nvPr/>
              </p:nvCxnSpPr>
              <p:spPr>
                <a:xfrm flipH="1">
                  <a:off x="9967216" y="2106864"/>
                  <a:ext cx="525090" cy="51880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D0C6113E-D9F1-7573-165D-BDDD74A4A6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71966" y="2625664"/>
                  <a:ext cx="190500" cy="1651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EF7B137-03F2-D09E-DF43-24DEE42A9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11388" y="2625665"/>
                  <a:ext cx="203199" cy="165099"/>
                </a:xfrm>
                <a:prstGeom prst="rect">
                  <a:avLst/>
                </a:prstGeom>
              </p:spPr>
            </p:pic>
          </p:grp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6D86A13D-B798-5955-4D2F-9288910BBD73}"/>
                </a:ext>
              </a:extLst>
            </p:cNvPr>
            <p:cNvSpPr txBox="1"/>
            <p:nvPr/>
          </p:nvSpPr>
          <p:spPr>
            <a:xfrm>
              <a:off x="4955050" y="3845390"/>
              <a:ext cx="85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Expert4</a:t>
              </a:r>
            </a:p>
          </p:txBody>
        </p:sp>
      </p:grp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69A2B681-0661-FF2D-5ECF-5AAC4682A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071506"/>
              </p:ext>
            </p:extLst>
          </p:nvPr>
        </p:nvGraphicFramePr>
        <p:xfrm>
          <a:off x="1140609" y="1199078"/>
          <a:ext cx="2560401" cy="427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30">
                  <a:extLst>
                    <a:ext uri="{9D8B030D-6E8A-4147-A177-3AD203B41FA5}">
                      <a16:colId xmlns:a16="http://schemas.microsoft.com/office/drawing/2014/main" val="3616055570"/>
                    </a:ext>
                  </a:extLst>
                </a:gridCol>
                <a:gridCol w="1913971">
                  <a:extLst>
                    <a:ext uri="{9D8B030D-6E8A-4147-A177-3AD203B41FA5}">
                      <a16:colId xmlns:a16="http://schemas.microsoft.com/office/drawing/2014/main" val="4259266361"/>
                    </a:ext>
                  </a:extLst>
                </a:gridCol>
              </a:tblGrid>
              <a:tr h="257830">
                <a:tc>
                  <a:txBody>
                    <a:bodyPr/>
                    <a:lstStyle/>
                    <a:p>
                      <a:r>
                        <a:rPr lang="en-US" sz="1100" spc="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spc="0" dirty="0"/>
                        <a:t>Concept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77072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back_pattern_stripped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818581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leg_color_grey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29764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shape_perching_like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37342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wing_color_white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406768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nape_color_grey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326284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primary_color_black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819399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primary_color_grey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71035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back_pattern_multicolored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65162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nape_color_black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73275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bill_shape_allpurpose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939440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nape_color_blue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157617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forehead_color_black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734984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undertail_color_black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627713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throat_color_black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91685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i="1" spc="0" dirty="0" err="1"/>
                        <a:t>primary_color_white</a:t>
                      </a:r>
                      <a:r>
                        <a:rPr lang="en-US" sz="950" i="1" spc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412908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belly_pattern_solid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726405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underparts_color_black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52787"/>
                  </a:ext>
                </a:extLst>
              </a:tr>
            </a:tbl>
          </a:graphicData>
        </a:graphic>
      </p:graphicFrame>
      <p:sp>
        <p:nvSpPr>
          <p:cNvPr id="611" name="TextBox 610">
            <a:extLst>
              <a:ext uri="{FF2B5EF4-FFF2-40B4-BE49-F238E27FC236}">
                <a16:creationId xmlns:a16="http://schemas.microsoft.com/office/drawing/2014/main" id="{F1C2926C-2D3A-F724-90D6-84F13A571696}"/>
              </a:ext>
            </a:extLst>
          </p:cNvPr>
          <p:cNvSpPr txBox="1"/>
          <p:nvPr/>
        </p:nvSpPr>
        <p:spPr>
          <a:xfrm>
            <a:off x="4944267" y="2596678"/>
            <a:ext cx="85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80DBD49-638A-A005-A56F-EC219687F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2798" y="2837777"/>
            <a:ext cx="2322728" cy="1097280"/>
          </a:xfrm>
          <a:prstGeom prst="rect">
            <a:avLst/>
          </a:prstGeom>
        </p:spPr>
      </p:pic>
      <p:sp>
        <p:nvSpPr>
          <p:cNvPr id="266" name="Left-Right Arrow 265">
            <a:extLst>
              <a:ext uri="{FF2B5EF4-FFF2-40B4-BE49-F238E27FC236}">
                <a16:creationId xmlns:a16="http://schemas.microsoft.com/office/drawing/2014/main" id="{48BB3B94-515D-4F87-2AC5-B59BBF6A10E7}"/>
              </a:ext>
            </a:extLst>
          </p:cNvPr>
          <p:cNvSpPr/>
          <p:nvPr/>
        </p:nvSpPr>
        <p:spPr>
          <a:xfrm>
            <a:off x="6683952" y="3336488"/>
            <a:ext cx="226478" cy="9985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9FEAA1-FAC4-580B-E026-57BD25B178FB}"/>
              </a:ext>
            </a:extLst>
          </p:cNvPr>
          <p:cNvGrpSpPr/>
          <p:nvPr/>
        </p:nvGrpSpPr>
        <p:grpSpPr>
          <a:xfrm>
            <a:off x="7130971" y="2889503"/>
            <a:ext cx="2339431" cy="1007431"/>
            <a:chOff x="6263495" y="2484932"/>
            <a:chExt cx="2339431" cy="1007431"/>
          </a:xfrm>
        </p:grpSpPr>
        <p:sp>
          <p:nvSpPr>
            <p:cNvPr id="444" name="Rounded Rectangle 443">
              <a:extLst>
                <a:ext uri="{FF2B5EF4-FFF2-40B4-BE49-F238E27FC236}">
                  <a16:creationId xmlns:a16="http://schemas.microsoft.com/office/drawing/2014/main" id="{B68FA053-C745-5EB7-372A-457FE8C21F3D}"/>
                </a:ext>
              </a:extLst>
            </p:cNvPr>
            <p:cNvSpPr/>
            <p:nvPr/>
          </p:nvSpPr>
          <p:spPr>
            <a:xfrm>
              <a:off x="6765837" y="3047882"/>
              <a:ext cx="216374" cy="21568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970FEF57-1C26-87A9-0BEA-8B1159F69633}"/>
                </a:ext>
              </a:extLst>
            </p:cNvPr>
            <p:cNvSpPr/>
            <p:nvPr/>
          </p:nvSpPr>
          <p:spPr>
            <a:xfrm>
              <a:off x="6836537" y="3314210"/>
              <a:ext cx="1308987" cy="17815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F251D5CA-1B5E-83C6-749E-23373A376694}"/>
                </a:ext>
              </a:extLst>
            </p:cNvPr>
            <p:cNvGrpSpPr/>
            <p:nvPr/>
          </p:nvGrpSpPr>
          <p:grpSpPr>
            <a:xfrm>
              <a:off x="7236071" y="2484932"/>
              <a:ext cx="227675" cy="249366"/>
              <a:chOff x="9335283" y="2105738"/>
              <a:chExt cx="271256" cy="285108"/>
            </a:xfrm>
          </p:grpSpPr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FA437DC4-F803-1BB9-7328-035C57868A53}"/>
                  </a:ext>
                </a:extLst>
              </p:cNvPr>
              <p:cNvSpPr/>
              <p:nvPr/>
            </p:nvSpPr>
            <p:spPr>
              <a:xfrm>
                <a:off x="9335283" y="2105738"/>
                <a:ext cx="271256" cy="28510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3" name="Picture 302">
                <a:extLst>
                  <a:ext uri="{FF2B5EF4-FFF2-40B4-BE49-F238E27FC236}">
                    <a16:creationId xmlns:a16="http://schemas.microsoft.com/office/drawing/2014/main" id="{6E6CAFC1-22F5-3D4A-EDB6-0B6D5CA9A9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00675" y="2171075"/>
                <a:ext cx="140472" cy="154434"/>
              </a:xfrm>
              <a:prstGeom prst="rect">
                <a:avLst/>
              </a:prstGeom>
            </p:spPr>
          </p:pic>
        </p:grp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4E989895-07AF-69BB-E99C-A5C13CBBCF0E}"/>
                </a:ext>
              </a:extLst>
            </p:cNvPr>
            <p:cNvCxnSpPr>
              <a:cxnSpLocks/>
              <a:stCxn id="302" idx="4"/>
              <a:endCxn id="286" idx="0"/>
            </p:cNvCxnSpPr>
            <p:nvPr/>
          </p:nvCxnSpPr>
          <p:spPr>
            <a:xfrm flipH="1">
              <a:off x="6952077" y="2734298"/>
              <a:ext cx="397833" cy="6143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1D4187F8-1FFA-096F-54F1-C0E112F01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3370" y="3120496"/>
              <a:ext cx="153587" cy="132903"/>
            </a:xfrm>
            <a:prstGeom prst="rect">
              <a:avLst/>
            </a:prstGeom>
          </p:spPr>
        </p:pic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A9FAD344-051E-E9A9-CE13-530398FB3F39}"/>
                </a:ext>
              </a:extLst>
            </p:cNvPr>
            <p:cNvCxnSpPr>
              <a:cxnSpLocks/>
              <a:stCxn id="302" idx="4"/>
              <a:endCxn id="288" idx="0"/>
            </p:cNvCxnSpPr>
            <p:nvPr/>
          </p:nvCxnSpPr>
          <p:spPr>
            <a:xfrm>
              <a:off x="7349909" y="2734298"/>
              <a:ext cx="205711" cy="6143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3CE218F6-D364-1B6B-3099-25F8563C7DAB}"/>
                </a:ext>
              </a:extLst>
            </p:cNvPr>
            <p:cNvCxnSpPr>
              <a:cxnSpLocks/>
              <a:stCxn id="302" idx="3"/>
              <a:endCxn id="283" idx="0"/>
            </p:cNvCxnSpPr>
            <p:nvPr/>
          </p:nvCxnSpPr>
          <p:spPr>
            <a:xfrm flipH="1">
              <a:off x="6870164" y="2697779"/>
              <a:ext cx="399250" cy="42271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51A6E728-20F9-EB78-F135-058CF687A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70164" y="3348638"/>
              <a:ext cx="163826" cy="132903"/>
            </a:xfrm>
            <a:prstGeom prst="rect">
              <a:avLst/>
            </a:prstGeom>
          </p:spPr>
        </p:pic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4D52B848-085C-A176-F4CB-82E314F41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56897" y="3348638"/>
              <a:ext cx="163826" cy="132903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B7D8AEC1-30EB-33CD-B50D-29493A9A2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07153" y="3348638"/>
              <a:ext cx="296934" cy="132903"/>
            </a:xfrm>
            <a:prstGeom prst="rect">
              <a:avLst/>
            </a:prstGeom>
          </p:spPr>
        </p:pic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A8E84A34-717C-24B9-5007-3F3A0E4BE1CB}"/>
                </a:ext>
              </a:extLst>
            </p:cNvPr>
            <p:cNvCxnSpPr>
              <a:cxnSpLocks/>
              <a:stCxn id="302" idx="4"/>
              <a:endCxn id="293" idx="0"/>
            </p:cNvCxnSpPr>
            <p:nvPr/>
          </p:nvCxnSpPr>
          <p:spPr>
            <a:xfrm>
              <a:off x="7349909" y="2734298"/>
              <a:ext cx="592868" cy="61198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1BDC73FA-5A55-77F9-6021-A0E34CE21FBA}"/>
                </a:ext>
              </a:extLst>
            </p:cNvPr>
            <p:cNvCxnSpPr>
              <a:cxnSpLocks/>
              <a:stCxn id="302" idx="4"/>
              <a:endCxn id="287" idx="0"/>
            </p:cNvCxnSpPr>
            <p:nvPr/>
          </p:nvCxnSpPr>
          <p:spPr>
            <a:xfrm flipH="1">
              <a:off x="7238809" y="2734298"/>
              <a:ext cx="111100" cy="61433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BA617B8F-2AF6-F41A-E351-353BAD50F90A}"/>
                </a:ext>
              </a:extLst>
            </p:cNvPr>
            <p:cNvCxnSpPr>
              <a:cxnSpLocks/>
              <a:stCxn id="302" idx="5"/>
              <a:endCxn id="294" idx="0"/>
            </p:cNvCxnSpPr>
            <p:nvPr/>
          </p:nvCxnSpPr>
          <p:spPr>
            <a:xfrm>
              <a:off x="7430404" y="2697779"/>
              <a:ext cx="512374" cy="39392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67CF744E-39B8-51CE-B920-E77F78C3B633}"/>
                </a:ext>
              </a:extLst>
            </p:cNvPr>
            <p:cNvCxnSpPr>
              <a:cxnSpLocks/>
              <a:stCxn id="302" idx="3"/>
              <a:endCxn id="295" idx="3"/>
            </p:cNvCxnSpPr>
            <p:nvPr/>
          </p:nvCxnSpPr>
          <p:spPr>
            <a:xfrm flipH="1">
              <a:off x="6630907" y="2697779"/>
              <a:ext cx="638507" cy="4089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A2D91514-18A8-F348-56D8-275422BC1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94311" y="3346285"/>
              <a:ext cx="296934" cy="132903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9C4DECE6-7B40-98B9-5C73-CAD6545FA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89191" y="3091708"/>
              <a:ext cx="307173" cy="132903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CDDBA377-A058-3579-EA6A-B130B0B4B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33973" y="3040292"/>
              <a:ext cx="296934" cy="132903"/>
            </a:xfrm>
            <a:prstGeom prst="rect">
              <a:avLst/>
            </a:prstGeom>
          </p:spPr>
        </p:pic>
        <p:cxnSp>
          <p:nvCxnSpPr>
            <p:cNvPr id="296" name="Straight Arrow Connector 295">
              <a:extLst>
                <a:ext uri="{FF2B5EF4-FFF2-40B4-BE49-F238E27FC236}">
                  <a16:creationId xmlns:a16="http://schemas.microsoft.com/office/drawing/2014/main" id="{4FC8ED39-969C-CE64-252D-A9058E790874}"/>
                </a:ext>
              </a:extLst>
            </p:cNvPr>
            <p:cNvCxnSpPr>
              <a:cxnSpLocks/>
              <a:stCxn id="302" idx="5"/>
              <a:endCxn id="297" idx="0"/>
            </p:cNvCxnSpPr>
            <p:nvPr/>
          </p:nvCxnSpPr>
          <p:spPr>
            <a:xfrm>
              <a:off x="7430404" y="2697779"/>
              <a:ext cx="822108" cy="34251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6C45E246-D8C0-5FFA-DBFB-BF4D9FFB9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04045" y="3040292"/>
              <a:ext cx="296934" cy="132903"/>
            </a:xfrm>
            <a:prstGeom prst="rect">
              <a:avLst/>
            </a:prstGeom>
          </p:spPr>
        </p:pic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8C248937-BD1D-91F9-990E-00898DC79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24079" y="2768899"/>
              <a:ext cx="378847" cy="132903"/>
            </a:xfrm>
            <a:prstGeom prst="rect">
              <a:avLst/>
            </a:prstGeom>
          </p:spPr>
        </p:pic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6A43F928-C6AC-FFF6-4969-04A26EF10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63495" y="2835351"/>
              <a:ext cx="378847" cy="132903"/>
            </a:xfrm>
            <a:prstGeom prst="rect">
              <a:avLst/>
            </a:prstGeom>
          </p:spPr>
        </p:pic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8CDE6167-28C8-E493-03EC-001329138B01}"/>
                </a:ext>
              </a:extLst>
            </p:cNvPr>
            <p:cNvCxnSpPr>
              <a:cxnSpLocks/>
              <a:stCxn id="302" idx="3"/>
              <a:endCxn id="299" idx="3"/>
            </p:cNvCxnSpPr>
            <p:nvPr/>
          </p:nvCxnSpPr>
          <p:spPr>
            <a:xfrm flipH="1">
              <a:off x="6642342" y="2697779"/>
              <a:ext cx="627072" cy="20402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285F7638-6B21-23AC-6005-C95E942A3DD5}"/>
                </a:ext>
              </a:extLst>
            </p:cNvPr>
            <p:cNvCxnSpPr>
              <a:cxnSpLocks/>
              <a:stCxn id="302" idx="5"/>
              <a:endCxn id="298" idx="1"/>
            </p:cNvCxnSpPr>
            <p:nvPr/>
          </p:nvCxnSpPr>
          <p:spPr>
            <a:xfrm>
              <a:off x="7430404" y="2697779"/>
              <a:ext cx="793675" cy="1375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Left Brace 137">
            <a:extLst>
              <a:ext uri="{FF2B5EF4-FFF2-40B4-BE49-F238E27FC236}">
                <a16:creationId xmlns:a16="http://schemas.microsoft.com/office/drawing/2014/main" id="{E027DAAA-489C-3A4F-196B-E013E45ACFF2}"/>
              </a:ext>
            </a:extLst>
          </p:cNvPr>
          <p:cNvSpPr/>
          <p:nvPr/>
        </p:nvSpPr>
        <p:spPr>
          <a:xfrm>
            <a:off x="4081755" y="1233325"/>
            <a:ext cx="168414" cy="4214804"/>
          </a:xfrm>
          <a:prstGeom prst="lef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FA101655-D62C-AD9B-F0E3-B987A8F907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3422" y="5098862"/>
            <a:ext cx="168812" cy="9144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AE61FEB1-0EFC-C255-2111-473ED818D3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43496" y="1548240"/>
            <a:ext cx="105508" cy="9144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B65650E-E072-C89A-2F46-4EE2CCF9D68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3496" y="1798686"/>
            <a:ext cx="112542" cy="9144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7CDBFB8-9334-13F2-20A0-C15AEB518A3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3496" y="2031233"/>
            <a:ext cx="112542" cy="9144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3EFD7871-3162-9056-A8E9-50F495A227B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43496" y="2259400"/>
            <a:ext cx="112542" cy="9144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5A366349-8DF1-E37C-6368-5A8A38B940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43496" y="2484292"/>
            <a:ext cx="112542" cy="9144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F81F40C8-6062-D39A-8030-3290F78470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43496" y="2706192"/>
            <a:ext cx="112542" cy="9144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31255FC1-EECE-E7D8-8719-5F1D7E2B6FD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43496" y="2945467"/>
            <a:ext cx="112542" cy="9144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0FECC579-BE4A-1CB9-BA76-5C6C89C6FA8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43496" y="3168092"/>
            <a:ext cx="112542" cy="9144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D670C6B9-C797-78EF-026F-E31F5159E3A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43496" y="3454038"/>
            <a:ext cx="112542" cy="9144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D1BC72C6-063F-CE0A-C06F-487AC5A52E0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43496" y="3657158"/>
            <a:ext cx="168812" cy="9144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62FF79C3-94E8-93DE-5FF5-DBC789B2378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43496" y="3884481"/>
            <a:ext cx="161778" cy="91440"/>
          </a:xfrm>
          <a:prstGeom prst="rect">
            <a:avLst/>
          </a:prstGeom>
        </p:spPr>
      </p:pic>
      <p:sp>
        <p:nvSpPr>
          <p:cNvPr id="612" name="TextBox 611">
            <a:extLst>
              <a:ext uri="{FF2B5EF4-FFF2-40B4-BE49-F238E27FC236}">
                <a16:creationId xmlns:a16="http://schemas.microsoft.com/office/drawing/2014/main" id="{33349F61-97E1-4461-6D1C-028A12D8A11A}"/>
              </a:ext>
            </a:extLst>
          </p:cNvPr>
          <p:cNvSpPr txBox="1"/>
          <p:nvPr/>
        </p:nvSpPr>
        <p:spPr>
          <a:xfrm>
            <a:off x="4912690" y="1179959"/>
            <a:ext cx="85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438" name="Left-Right Arrow 437">
            <a:extLst>
              <a:ext uri="{FF2B5EF4-FFF2-40B4-BE49-F238E27FC236}">
                <a16:creationId xmlns:a16="http://schemas.microsoft.com/office/drawing/2014/main" id="{80CE6247-6238-371E-11E8-8AC624BE98FA}"/>
              </a:ext>
            </a:extLst>
          </p:cNvPr>
          <p:cNvSpPr/>
          <p:nvPr/>
        </p:nvSpPr>
        <p:spPr>
          <a:xfrm>
            <a:off x="6649789" y="1964484"/>
            <a:ext cx="226478" cy="9985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B57E50-9CE1-E93B-DD37-939F185FC765}"/>
              </a:ext>
            </a:extLst>
          </p:cNvPr>
          <p:cNvGrpSpPr/>
          <p:nvPr/>
        </p:nvGrpSpPr>
        <p:grpSpPr>
          <a:xfrm>
            <a:off x="4215953" y="1378195"/>
            <a:ext cx="5403986" cy="1147975"/>
            <a:chOff x="4215953" y="1378195"/>
            <a:chExt cx="5403986" cy="11479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0AF4A1-0723-D805-B13B-E50196FCD623}"/>
                </a:ext>
              </a:extLst>
            </p:cNvPr>
            <p:cNvGrpSpPr/>
            <p:nvPr/>
          </p:nvGrpSpPr>
          <p:grpSpPr>
            <a:xfrm>
              <a:off x="4215953" y="1421053"/>
              <a:ext cx="2253262" cy="1098230"/>
              <a:chOff x="4374940" y="1312668"/>
              <a:chExt cx="2253262" cy="1098230"/>
            </a:xfrm>
          </p:grpSpPr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4E776D30-C8BD-D7F9-6AE7-C28D9CEE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83799" y="1313618"/>
                <a:ext cx="1144403" cy="1097280"/>
              </a:xfrm>
              <a:prstGeom prst="rect">
                <a:avLst/>
              </a:prstGeom>
            </p:spPr>
          </p:pic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DB247D6A-9CA0-B323-2BD7-52965319F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74940" y="1312668"/>
                <a:ext cx="1144403" cy="1097280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199D30-60D4-BCE5-2852-6F99C71D5BD3}"/>
                </a:ext>
              </a:extLst>
            </p:cNvPr>
            <p:cNvGrpSpPr/>
            <p:nvPr/>
          </p:nvGrpSpPr>
          <p:grpSpPr>
            <a:xfrm>
              <a:off x="6975159" y="1378195"/>
              <a:ext cx="2644780" cy="1147975"/>
              <a:chOff x="6975159" y="1378195"/>
              <a:chExt cx="2644780" cy="1147975"/>
            </a:xfrm>
          </p:grpSpPr>
          <p:sp>
            <p:nvSpPr>
              <p:cNvPr id="445" name="Rounded Rectangle 444">
                <a:extLst>
                  <a:ext uri="{FF2B5EF4-FFF2-40B4-BE49-F238E27FC236}">
                    <a16:creationId xmlns:a16="http://schemas.microsoft.com/office/drawing/2014/main" id="{54CB5E9F-EF86-50F7-BE23-5069975BA62D}"/>
                  </a:ext>
                </a:extLst>
              </p:cNvPr>
              <p:cNvSpPr/>
              <p:nvPr/>
            </p:nvSpPr>
            <p:spPr>
              <a:xfrm>
                <a:off x="6975159" y="2276917"/>
                <a:ext cx="231750" cy="21723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DC9692B1-F102-AD4A-9CB5-F501774D8470}"/>
                  </a:ext>
                </a:extLst>
              </p:cNvPr>
              <p:cNvGrpSpPr/>
              <p:nvPr/>
            </p:nvGrpSpPr>
            <p:grpSpPr>
              <a:xfrm>
                <a:off x="7636133" y="1752401"/>
                <a:ext cx="183800" cy="191667"/>
                <a:chOff x="9335283" y="2105738"/>
                <a:chExt cx="271256" cy="285108"/>
              </a:xfrm>
            </p:grpSpPr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08A8BE67-5D76-3F1D-3E46-460B4CC01DBF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28" name="Picture 327">
                  <a:extLst>
                    <a:ext uri="{FF2B5EF4-FFF2-40B4-BE49-F238E27FC236}">
                      <a16:creationId xmlns:a16="http://schemas.microsoft.com/office/drawing/2014/main" id="{E1039551-272A-E6E5-E8FA-430AEE0B1F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E59C1184-4F0A-E8BE-C30B-F9082D970F58}"/>
                  </a:ext>
                </a:extLst>
              </p:cNvPr>
              <p:cNvGrpSpPr/>
              <p:nvPr/>
            </p:nvGrpSpPr>
            <p:grpSpPr>
              <a:xfrm>
                <a:off x="8002023" y="1378195"/>
                <a:ext cx="215361" cy="218229"/>
                <a:chOff x="8728251" y="2434081"/>
                <a:chExt cx="271256" cy="285108"/>
              </a:xfrm>
            </p:grpSpPr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26DF54FE-89A4-BF34-ECA2-53A2F59D2A8B}"/>
                    </a:ext>
                  </a:extLst>
                </p:cNvPr>
                <p:cNvSpPr/>
                <p:nvPr/>
              </p:nvSpPr>
              <p:spPr>
                <a:xfrm>
                  <a:off x="8728251" y="2434081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1" name="Picture 330">
                  <a:extLst>
                    <a:ext uri="{FF2B5EF4-FFF2-40B4-BE49-F238E27FC236}">
                      <a16:creationId xmlns:a16="http://schemas.microsoft.com/office/drawing/2014/main" id="{DC0C7215-3465-1323-0D78-E2EFB0ECD8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0566104">
                  <a:off x="8793649" y="2499416"/>
                  <a:ext cx="140472" cy="154433"/>
                </a:xfrm>
                <a:prstGeom prst="rect">
                  <a:avLst/>
                </a:prstGeom>
              </p:spPr>
            </p:pic>
          </p:grp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D4D734D0-F7C6-296E-20A5-566B4DF0F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33495" y="2381018"/>
                <a:ext cx="119870" cy="120669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624063F4-DF2D-9F29-A528-961BE972F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46132" y="2381018"/>
                <a:ext cx="191792" cy="120669"/>
              </a:xfrm>
              <a:prstGeom prst="rect">
                <a:avLst/>
              </a:prstGeom>
            </p:spPr>
          </p:pic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59FB580D-1FD0-257A-0961-7E45541740B7}"/>
                  </a:ext>
                </a:extLst>
              </p:cNvPr>
              <p:cNvGrpSpPr/>
              <p:nvPr/>
            </p:nvGrpSpPr>
            <p:grpSpPr>
              <a:xfrm>
                <a:off x="8437203" y="1794509"/>
                <a:ext cx="183800" cy="191667"/>
                <a:chOff x="9335283" y="2105738"/>
                <a:chExt cx="271256" cy="285108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0C8AF546-AD44-3982-1CB3-8BD6F4747CA0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0" name="Picture 339">
                  <a:extLst>
                    <a:ext uri="{FF2B5EF4-FFF2-40B4-BE49-F238E27FC236}">
                      <a16:creationId xmlns:a16="http://schemas.microsoft.com/office/drawing/2014/main" id="{8D7148BE-412C-B72B-C2AA-490C04FC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sp>
            <p:nvSpPr>
              <p:cNvPr id="640" name="Rounded Rectangle 639">
                <a:extLst>
                  <a:ext uri="{FF2B5EF4-FFF2-40B4-BE49-F238E27FC236}">
                    <a16:creationId xmlns:a16="http://schemas.microsoft.com/office/drawing/2014/main" id="{78292B8B-8645-3938-AB52-39F0DA9D2B3F}"/>
                  </a:ext>
                </a:extLst>
              </p:cNvPr>
              <p:cNvSpPr/>
              <p:nvPr/>
            </p:nvSpPr>
            <p:spPr>
              <a:xfrm rot="5400000">
                <a:off x="9046323" y="1952555"/>
                <a:ext cx="968461" cy="17877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B19B3690-814A-8483-9D9C-288D4003D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73576" y="2381018"/>
                <a:ext cx="303672" cy="120669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F5539911-00DA-944F-7065-C7E9A5A89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17739" y="2381018"/>
                <a:ext cx="295681" cy="120669"/>
              </a:xfrm>
              <a:prstGeom prst="rect">
                <a:avLst/>
              </a:prstGeom>
            </p:spPr>
          </p:pic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B12A2E24-4030-63E2-D400-681DCE788D57}"/>
                  </a:ext>
                </a:extLst>
              </p:cNvPr>
              <p:cNvCxnSpPr>
                <a:cxnSpLocks/>
                <a:stCxn id="327" idx="3"/>
                <a:endCxn id="95" idx="0"/>
              </p:cNvCxnSpPr>
              <p:nvPr/>
            </p:nvCxnSpPr>
            <p:spPr>
              <a:xfrm flipH="1">
                <a:off x="7093431" y="1915999"/>
                <a:ext cx="569619" cy="46502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ACD57D2B-7C36-C9FC-079A-7114967018FE}"/>
                  </a:ext>
                </a:extLst>
              </p:cNvPr>
              <p:cNvCxnSpPr>
                <a:cxnSpLocks/>
                <a:stCxn id="327" idx="4"/>
                <a:endCxn id="175" idx="0"/>
              </p:cNvCxnSpPr>
              <p:nvPr/>
            </p:nvCxnSpPr>
            <p:spPr>
              <a:xfrm flipH="1">
                <a:off x="7387167" y="1944068"/>
                <a:ext cx="340866" cy="43695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B82068C3-45CB-D1C8-F2E1-491215A0A475}"/>
                  </a:ext>
                </a:extLst>
              </p:cNvPr>
              <p:cNvCxnSpPr>
                <a:cxnSpLocks/>
                <a:stCxn id="327" idx="4"/>
                <a:endCxn id="96" idx="0"/>
              </p:cNvCxnSpPr>
              <p:nvPr/>
            </p:nvCxnSpPr>
            <p:spPr>
              <a:xfrm flipH="1">
                <a:off x="7642028" y="1944068"/>
                <a:ext cx="86005" cy="43695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>
                <a:extLst>
                  <a:ext uri="{FF2B5EF4-FFF2-40B4-BE49-F238E27FC236}">
                    <a16:creationId xmlns:a16="http://schemas.microsoft.com/office/drawing/2014/main" id="{6B353BB1-3876-1826-F658-0E1F74A7FC63}"/>
                  </a:ext>
                </a:extLst>
              </p:cNvPr>
              <p:cNvCxnSpPr>
                <a:cxnSpLocks/>
                <a:stCxn id="327" idx="4"/>
                <a:endCxn id="100" idx="0"/>
              </p:cNvCxnSpPr>
              <p:nvPr/>
            </p:nvCxnSpPr>
            <p:spPr>
              <a:xfrm>
                <a:off x="7728033" y="1944068"/>
                <a:ext cx="237547" cy="43695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D8F70A11-7191-99CE-7B3B-AC1E42211535}"/>
                  </a:ext>
                </a:extLst>
              </p:cNvPr>
              <p:cNvCxnSpPr>
                <a:cxnSpLocks/>
                <a:stCxn id="327" idx="5"/>
                <a:endCxn id="99" idx="0"/>
              </p:cNvCxnSpPr>
              <p:nvPr/>
            </p:nvCxnSpPr>
            <p:spPr>
              <a:xfrm>
                <a:off x="7793016" y="1915999"/>
                <a:ext cx="532396" cy="46501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F95112C8-2C72-8473-C526-9450568D4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456482" y="1643416"/>
                <a:ext cx="127862" cy="120669"/>
              </a:xfrm>
              <a:prstGeom prst="rect">
                <a:avLst/>
              </a:prstGeom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A7905E96-02AB-7B4B-8881-1DFF8D0EF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56482" y="1866727"/>
                <a:ext cx="127862" cy="120669"/>
              </a:xfrm>
              <a:prstGeom prst="rect">
                <a:avLst/>
              </a:prstGeom>
            </p:spPr>
          </p:pic>
          <p:pic>
            <p:nvPicPr>
              <p:cNvPr id="578" name="Picture 577">
                <a:extLst>
                  <a:ext uri="{FF2B5EF4-FFF2-40B4-BE49-F238E27FC236}">
                    <a16:creationId xmlns:a16="http://schemas.microsoft.com/office/drawing/2014/main" id="{17FE83B1-4D59-10E1-402B-A0EEA643C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352595" y="2354873"/>
                <a:ext cx="231750" cy="120669"/>
              </a:xfrm>
              <a:prstGeom prst="rect">
                <a:avLst/>
              </a:prstGeom>
            </p:spPr>
          </p:pic>
          <p:pic>
            <p:nvPicPr>
              <p:cNvPr id="579" name="Picture 578">
                <a:extLst>
                  <a:ext uri="{FF2B5EF4-FFF2-40B4-BE49-F238E27FC236}">
                    <a16:creationId xmlns:a16="http://schemas.microsoft.com/office/drawing/2014/main" id="{E6D06567-882F-ABB6-F7F5-CD86C5D24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52595" y="2072360"/>
                <a:ext cx="231750" cy="120669"/>
              </a:xfrm>
              <a:prstGeom prst="rect">
                <a:avLst/>
              </a:prstGeom>
            </p:spPr>
          </p:pic>
          <p:pic>
            <p:nvPicPr>
              <p:cNvPr id="580" name="Picture 579">
                <a:extLst>
                  <a:ext uri="{FF2B5EF4-FFF2-40B4-BE49-F238E27FC236}">
                    <a16:creationId xmlns:a16="http://schemas.microsoft.com/office/drawing/2014/main" id="{9C412CEA-41E6-07E1-B8D0-F74089432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547170" y="2381018"/>
                <a:ext cx="295681" cy="120669"/>
              </a:xfrm>
              <a:prstGeom prst="rect">
                <a:avLst/>
              </a:prstGeom>
            </p:spPr>
          </p:pic>
          <p:pic>
            <p:nvPicPr>
              <p:cNvPr id="581" name="Picture 580">
                <a:extLst>
                  <a:ext uri="{FF2B5EF4-FFF2-40B4-BE49-F238E27FC236}">
                    <a16:creationId xmlns:a16="http://schemas.microsoft.com/office/drawing/2014/main" id="{16444B80-678A-7EEA-41F1-D464DB9E4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57468" y="2381018"/>
                <a:ext cx="191792" cy="120669"/>
              </a:xfrm>
              <a:prstGeom prst="rect">
                <a:avLst/>
              </a:prstGeom>
            </p:spPr>
          </p:pic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98E22EA1-78D7-6B0A-1693-557F904FD1AE}"/>
                  </a:ext>
                </a:extLst>
              </p:cNvPr>
              <p:cNvCxnSpPr>
                <a:cxnSpLocks/>
                <a:stCxn id="339" idx="3"/>
                <a:endCxn id="580" idx="0"/>
              </p:cNvCxnSpPr>
              <p:nvPr/>
            </p:nvCxnSpPr>
            <p:spPr>
              <a:xfrm>
                <a:off x="8464120" y="1958107"/>
                <a:ext cx="230891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1" name="Straight Arrow Connector 370">
                <a:extLst>
                  <a:ext uri="{FF2B5EF4-FFF2-40B4-BE49-F238E27FC236}">
                    <a16:creationId xmlns:a16="http://schemas.microsoft.com/office/drawing/2014/main" id="{7D501AD6-A4DF-7EAF-BB58-E31A4EE75474}"/>
                  </a:ext>
                </a:extLst>
              </p:cNvPr>
              <p:cNvCxnSpPr>
                <a:cxnSpLocks/>
                <a:stCxn id="339" idx="5"/>
                <a:endCxn id="581" idx="0"/>
              </p:cNvCxnSpPr>
              <p:nvPr/>
            </p:nvCxnSpPr>
            <p:spPr>
              <a:xfrm>
                <a:off x="8594086" y="1958107"/>
                <a:ext cx="459278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6" name="Straight Arrow Connector 375">
                <a:extLst>
                  <a:ext uri="{FF2B5EF4-FFF2-40B4-BE49-F238E27FC236}">
                    <a16:creationId xmlns:a16="http://schemas.microsoft.com/office/drawing/2014/main" id="{1025DDDB-4F55-C590-2A96-7FC01D45E93E}"/>
                  </a:ext>
                </a:extLst>
              </p:cNvPr>
              <p:cNvCxnSpPr>
                <a:cxnSpLocks/>
                <a:stCxn id="339" idx="3"/>
                <a:endCxn id="175" idx="0"/>
              </p:cNvCxnSpPr>
              <p:nvPr/>
            </p:nvCxnSpPr>
            <p:spPr>
              <a:xfrm flipH="1">
                <a:off x="7387167" y="1958107"/>
                <a:ext cx="1076953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Straight Arrow Connector 387">
                <a:extLst>
                  <a:ext uri="{FF2B5EF4-FFF2-40B4-BE49-F238E27FC236}">
                    <a16:creationId xmlns:a16="http://schemas.microsoft.com/office/drawing/2014/main" id="{25997408-64E2-FD79-1B70-4061A116E5CE}"/>
                  </a:ext>
                </a:extLst>
              </p:cNvPr>
              <p:cNvCxnSpPr>
                <a:cxnSpLocks/>
                <a:stCxn id="339" idx="3"/>
                <a:endCxn id="96" idx="0"/>
              </p:cNvCxnSpPr>
              <p:nvPr/>
            </p:nvCxnSpPr>
            <p:spPr>
              <a:xfrm flipH="1">
                <a:off x="7642028" y="1958107"/>
                <a:ext cx="822092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1" name="Straight Arrow Connector 390">
                <a:extLst>
                  <a:ext uri="{FF2B5EF4-FFF2-40B4-BE49-F238E27FC236}">
                    <a16:creationId xmlns:a16="http://schemas.microsoft.com/office/drawing/2014/main" id="{7E91B209-414D-5DA8-8B7F-412263843E78}"/>
                  </a:ext>
                </a:extLst>
              </p:cNvPr>
              <p:cNvCxnSpPr>
                <a:cxnSpLocks/>
                <a:stCxn id="339" idx="3"/>
                <a:endCxn id="100" idx="0"/>
              </p:cNvCxnSpPr>
              <p:nvPr/>
            </p:nvCxnSpPr>
            <p:spPr>
              <a:xfrm flipH="1">
                <a:off x="7965580" y="1958107"/>
                <a:ext cx="498540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>
                <a:extLst>
                  <a:ext uri="{FF2B5EF4-FFF2-40B4-BE49-F238E27FC236}">
                    <a16:creationId xmlns:a16="http://schemas.microsoft.com/office/drawing/2014/main" id="{CDE3CB3A-5079-E87F-F5A3-E19E1EB36DAE}"/>
                  </a:ext>
                </a:extLst>
              </p:cNvPr>
              <p:cNvCxnSpPr>
                <a:cxnSpLocks/>
                <a:stCxn id="339" idx="3"/>
                <a:endCxn id="99" idx="0"/>
              </p:cNvCxnSpPr>
              <p:nvPr/>
            </p:nvCxnSpPr>
            <p:spPr>
              <a:xfrm flipH="1">
                <a:off x="8325412" y="1958107"/>
                <a:ext cx="138708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3" name="Straight Arrow Connector 402">
                <a:extLst>
                  <a:ext uri="{FF2B5EF4-FFF2-40B4-BE49-F238E27FC236}">
                    <a16:creationId xmlns:a16="http://schemas.microsoft.com/office/drawing/2014/main" id="{FC99BE6A-EDE0-F524-4E23-779D1B616ED3}"/>
                  </a:ext>
                </a:extLst>
              </p:cNvPr>
              <p:cNvCxnSpPr>
                <a:cxnSpLocks/>
                <a:stCxn id="339" idx="6"/>
                <a:endCxn id="126" idx="1"/>
              </p:cNvCxnSpPr>
              <p:nvPr/>
            </p:nvCxnSpPr>
            <p:spPr>
              <a:xfrm flipV="1">
                <a:off x="8621004" y="1703751"/>
                <a:ext cx="835478" cy="18659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9FBEF278-8A7C-BFF4-DC60-772015A3CDCF}"/>
                  </a:ext>
                </a:extLst>
              </p:cNvPr>
              <p:cNvCxnSpPr>
                <a:cxnSpLocks/>
                <a:stCxn id="339" idx="6"/>
                <a:endCxn id="127" idx="1"/>
              </p:cNvCxnSpPr>
              <p:nvPr/>
            </p:nvCxnSpPr>
            <p:spPr>
              <a:xfrm>
                <a:off x="8621004" y="1890342"/>
                <a:ext cx="835478" cy="3671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B7B92CE8-3BEB-F32D-7058-1C16B2076918}"/>
                  </a:ext>
                </a:extLst>
              </p:cNvPr>
              <p:cNvCxnSpPr>
                <a:cxnSpLocks/>
                <a:stCxn id="339" idx="6"/>
                <a:endCxn id="579" idx="1"/>
              </p:cNvCxnSpPr>
              <p:nvPr/>
            </p:nvCxnSpPr>
            <p:spPr>
              <a:xfrm>
                <a:off x="8621004" y="1890342"/>
                <a:ext cx="731591" cy="24235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3" name="Straight Arrow Connector 412">
                <a:extLst>
                  <a:ext uri="{FF2B5EF4-FFF2-40B4-BE49-F238E27FC236}">
                    <a16:creationId xmlns:a16="http://schemas.microsoft.com/office/drawing/2014/main" id="{F69ADB78-5FD9-EA67-E1FB-F20BEB8DA165}"/>
                  </a:ext>
                </a:extLst>
              </p:cNvPr>
              <p:cNvCxnSpPr>
                <a:cxnSpLocks/>
                <a:stCxn id="339" idx="5"/>
                <a:endCxn id="578" idx="1"/>
              </p:cNvCxnSpPr>
              <p:nvPr/>
            </p:nvCxnSpPr>
            <p:spPr>
              <a:xfrm>
                <a:off x="8594087" y="1958106"/>
                <a:ext cx="758508" cy="45710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" name="Straight Arrow Connector 425">
                <a:extLst>
                  <a:ext uri="{FF2B5EF4-FFF2-40B4-BE49-F238E27FC236}">
                    <a16:creationId xmlns:a16="http://schemas.microsoft.com/office/drawing/2014/main" id="{66D29777-FA3B-0BEF-B9DB-413E6588FC6B}"/>
                  </a:ext>
                </a:extLst>
              </p:cNvPr>
              <p:cNvCxnSpPr>
                <a:cxnSpLocks/>
                <a:stCxn id="330" idx="3"/>
                <a:endCxn id="327" idx="7"/>
              </p:cNvCxnSpPr>
              <p:nvPr/>
            </p:nvCxnSpPr>
            <p:spPr>
              <a:xfrm flipH="1">
                <a:off x="7793016" y="1564465"/>
                <a:ext cx="240546" cy="21600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9" name="Straight Arrow Connector 428">
                <a:extLst>
                  <a:ext uri="{FF2B5EF4-FFF2-40B4-BE49-F238E27FC236}">
                    <a16:creationId xmlns:a16="http://schemas.microsoft.com/office/drawing/2014/main" id="{9B74FA1D-EDBF-3BE5-C1AB-CAABDE296AA0}"/>
                  </a:ext>
                </a:extLst>
              </p:cNvPr>
              <p:cNvCxnSpPr>
                <a:cxnSpLocks/>
                <a:stCxn id="330" idx="5"/>
                <a:endCxn id="339" idx="0"/>
              </p:cNvCxnSpPr>
              <p:nvPr/>
            </p:nvCxnSpPr>
            <p:spPr>
              <a:xfrm>
                <a:off x="8185845" y="1564465"/>
                <a:ext cx="343258" cy="23004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B42BA2F0-7378-B73E-D05E-59F96E77F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77439" y="2381018"/>
                <a:ext cx="219456" cy="118872"/>
              </a:xfrm>
              <a:prstGeom prst="rect">
                <a:avLst/>
              </a:prstGeom>
            </p:spPr>
          </p:pic>
        </p:grp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5BDF327A-FDBD-5174-7D64-7FCE8B42D39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43422" y="5323041"/>
            <a:ext cx="168812" cy="9144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C2E6495-660F-23BF-45A2-FF3C48BD68CC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43422" y="4114266"/>
            <a:ext cx="168812" cy="9144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BF28D45-B2C7-1045-D7B2-DDB6D18BCF3D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343422" y="4353609"/>
            <a:ext cx="168812" cy="9144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DDEC973F-2DF9-6DCE-CD4D-C0D7D1D94ED5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336462" y="4571374"/>
            <a:ext cx="168812" cy="9144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2F180380-DDC2-382A-3D01-6CD518E7887F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343422" y="4822313"/>
            <a:ext cx="168812" cy="9144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17579F25-7BE9-E766-E57D-FFFD8F9A8965}"/>
              </a:ext>
            </a:extLst>
          </p:cNvPr>
          <p:cNvSpPr txBox="1"/>
          <p:nvPr/>
        </p:nvSpPr>
        <p:spPr>
          <a:xfrm>
            <a:off x="2098707" y="5473898"/>
            <a:ext cx="408373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6F92BAB-6E48-DE56-57FF-C142E9F9EFD0}"/>
              </a:ext>
            </a:extLst>
          </p:cNvPr>
          <p:cNvSpPr txBox="1"/>
          <p:nvPr/>
        </p:nvSpPr>
        <p:spPr>
          <a:xfrm>
            <a:off x="6625122" y="5476738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584723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4906F69-7BC1-DD6F-233E-66EDF702DDDF}"/>
              </a:ext>
            </a:extLst>
          </p:cNvPr>
          <p:cNvGrpSpPr/>
          <p:nvPr/>
        </p:nvGrpSpPr>
        <p:grpSpPr>
          <a:xfrm rot="16200000">
            <a:off x="2857312" y="2890092"/>
            <a:ext cx="2120845" cy="292388"/>
            <a:chOff x="5303154" y="4414727"/>
            <a:chExt cx="1754757" cy="292388"/>
          </a:xfrm>
        </p:grpSpPr>
        <p:sp>
          <p:nvSpPr>
            <p:cNvPr id="479" name="Rounded Rectangle 478">
              <a:extLst>
                <a:ext uri="{FF2B5EF4-FFF2-40B4-BE49-F238E27FC236}">
                  <a16:creationId xmlns:a16="http://schemas.microsoft.com/office/drawing/2014/main" id="{F254CC01-3FF5-832B-3077-AF4292DAC26D}"/>
                </a:ext>
              </a:extLst>
            </p:cNvPr>
            <p:cNvSpPr/>
            <p:nvPr/>
          </p:nvSpPr>
          <p:spPr>
            <a:xfrm>
              <a:off x="5303154" y="4452817"/>
              <a:ext cx="1442054" cy="22624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4AD908E4-43D5-2C91-1CE4-3298C7C44564}"/>
                </a:ext>
              </a:extLst>
            </p:cNvPr>
            <p:cNvSpPr txBox="1"/>
            <p:nvPr/>
          </p:nvSpPr>
          <p:spPr>
            <a:xfrm>
              <a:off x="5402752" y="4414727"/>
              <a:ext cx="165515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Bay breasted warbler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352FF3-55F1-05D7-FCC1-AD190F669A48}"/>
              </a:ext>
            </a:extLst>
          </p:cNvPr>
          <p:cNvGrpSpPr/>
          <p:nvPr/>
        </p:nvGrpSpPr>
        <p:grpSpPr>
          <a:xfrm>
            <a:off x="4190990" y="4040906"/>
            <a:ext cx="4822010" cy="1339507"/>
            <a:chOff x="4218395" y="3845390"/>
            <a:chExt cx="4822010" cy="13395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3130B6-2395-F177-29CB-83DA8F20A9E9}"/>
                </a:ext>
              </a:extLst>
            </p:cNvPr>
            <p:cNvGrpSpPr/>
            <p:nvPr/>
          </p:nvGrpSpPr>
          <p:grpSpPr>
            <a:xfrm>
              <a:off x="4218395" y="4080401"/>
              <a:ext cx="2291777" cy="1104496"/>
              <a:chOff x="4229873" y="3969559"/>
              <a:chExt cx="2291777" cy="1104496"/>
            </a:xfrm>
          </p:grpSpPr>
          <p:pic>
            <p:nvPicPr>
              <p:cNvPr id="447" name="Picture 446">
                <a:extLst>
                  <a:ext uri="{FF2B5EF4-FFF2-40B4-BE49-F238E27FC236}">
                    <a16:creationId xmlns:a16="http://schemas.microsoft.com/office/drawing/2014/main" id="{DDF97955-B64B-6AE3-944D-8E44A435D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0286" y="3976775"/>
                <a:ext cx="1161364" cy="1097280"/>
              </a:xfrm>
              <a:prstGeom prst="rect">
                <a:avLst/>
              </a:prstGeom>
            </p:spPr>
          </p:pic>
          <p:pic>
            <p:nvPicPr>
              <p:cNvPr id="448" name="Picture 447">
                <a:extLst>
                  <a:ext uri="{FF2B5EF4-FFF2-40B4-BE49-F238E27FC236}">
                    <a16:creationId xmlns:a16="http://schemas.microsoft.com/office/drawing/2014/main" id="{0F44FF3D-D939-C11A-208B-946E6C88F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9873" y="3969559"/>
                <a:ext cx="1161364" cy="1097280"/>
              </a:xfrm>
              <a:prstGeom prst="rect">
                <a:avLst/>
              </a:prstGeom>
            </p:spPr>
          </p:pic>
        </p:grpSp>
        <p:sp>
          <p:nvSpPr>
            <p:cNvPr id="94" name="Left-Right Arrow 93">
              <a:extLst>
                <a:ext uri="{FF2B5EF4-FFF2-40B4-BE49-F238E27FC236}">
                  <a16:creationId xmlns:a16="http://schemas.microsoft.com/office/drawing/2014/main" id="{C8C23A12-AF48-4C2D-65C0-B5613831F00D}"/>
                </a:ext>
              </a:extLst>
            </p:cNvPr>
            <p:cNvSpPr/>
            <p:nvPr/>
          </p:nvSpPr>
          <p:spPr>
            <a:xfrm>
              <a:off x="6718873" y="4582720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5C0F80-3E87-28BA-93FF-6D8CCE465502}"/>
                </a:ext>
              </a:extLst>
            </p:cNvPr>
            <p:cNvGrpSpPr/>
            <p:nvPr/>
          </p:nvGrpSpPr>
          <p:grpSpPr>
            <a:xfrm>
              <a:off x="7582534" y="4176547"/>
              <a:ext cx="1457871" cy="812346"/>
              <a:chOff x="6630907" y="3704844"/>
              <a:chExt cx="1457871" cy="812346"/>
            </a:xfrm>
          </p:grpSpPr>
          <p:sp>
            <p:nvSpPr>
              <p:cNvPr id="569" name="Rounded Rectangle 568">
                <a:extLst>
                  <a:ext uri="{FF2B5EF4-FFF2-40B4-BE49-F238E27FC236}">
                    <a16:creationId xmlns:a16="http://schemas.microsoft.com/office/drawing/2014/main" id="{6A170071-B2F1-7A7E-CBAF-670F0B78E72F}"/>
                  </a:ext>
                </a:extLst>
              </p:cNvPr>
              <p:cNvSpPr/>
              <p:nvPr/>
            </p:nvSpPr>
            <p:spPr>
              <a:xfrm>
                <a:off x="6630907" y="4272254"/>
                <a:ext cx="256280" cy="24493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3F5BB65B-3CE5-60B0-8FB7-3F96EB1402C1}"/>
                  </a:ext>
                </a:extLst>
              </p:cNvPr>
              <p:cNvGrpSpPr/>
              <p:nvPr/>
            </p:nvGrpSpPr>
            <p:grpSpPr>
              <a:xfrm>
                <a:off x="6678776" y="3704844"/>
                <a:ext cx="1410002" cy="812345"/>
                <a:chOff x="9871966" y="1842453"/>
                <a:chExt cx="1542621" cy="948311"/>
              </a:xfrm>
            </p:grpSpPr>
            <p:grpSp>
              <p:nvGrpSpPr>
                <p:cNvPr id="451" name="Group 450">
                  <a:extLst>
                    <a:ext uri="{FF2B5EF4-FFF2-40B4-BE49-F238E27FC236}">
                      <a16:creationId xmlns:a16="http://schemas.microsoft.com/office/drawing/2014/main" id="{FF20989A-A0BC-28A0-A67A-C8347363C36C}"/>
                    </a:ext>
                  </a:extLst>
                </p:cNvPr>
                <p:cNvGrpSpPr/>
                <p:nvPr/>
              </p:nvGrpSpPr>
              <p:grpSpPr>
                <a:xfrm>
                  <a:off x="10450950" y="1842453"/>
                  <a:ext cx="282395" cy="309777"/>
                  <a:chOff x="9335283" y="2105738"/>
                  <a:chExt cx="271256" cy="285108"/>
                </a:xfrm>
              </p:grpSpPr>
              <p:sp>
                <p:nvSpPr>
                  <p:cNvPr id="452" name="Oval 451">
                    <a:extLst>
                      <a:ext uri="{FF2B5EF4-FFF2-40B4-BE49-F238E27FC236}">
                        <a16:creationId xmlns:a16="http://schemas.microsoft.com/office/drawing/2014/main" id="{80CD0A9B-D8F3-31A5-2948-62BA9B07A755}"/>
                      </a:ext>
                    </a:extLst>
                  </p:cNvPr>
                  <p:cNvSpPr/>
                  <p:nvPr/>
                </p:nvSpPr>
                <p:spPr>
                  <a:xfrm>
                    <a:off x="9335283" y="2105738"/>
                    <a:ext cx="271256" cy="285108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53" name="Picture 452">
                    <a:extLst>
                      <a:ext uri="{FF2B5EF4-FFF2-40B4-BE49-F238E27FC236}">
                        <a16:creationId xmlns:a16="http://schemas.microsoft.com/office/drawing/2014/main" id="{B1DC1FA6-FF9A-4F1C-BE1C-D561E217B6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400675" y="2171075"/>
                    <a:ext cx="140472" cy="154434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470" name="Straight Arrow Connector 469">
                  <a:extLst>
                    <a:ext uri="{FF2B5EF4-FFF2-40B4-BE49-F238E27FC236}">
                      <a16:creationId xmlns:a16="http://schemas.microsoft.com/office/drawing/2014/main" id="{508E66DC-B16D-D3C3-2BCD-E94687DBE6D6}"/>
                    </a:ext>
                  </a:extLst>
                </p:cNvPr>
                <p:cNvCxnSpPr>
                  <a:cxnSpLocks/>
                  <a:stCxn id="452" idx="5"/>
                  <a:endCxn id="9" idx="0"/>
                </p:cNvCxnSpPr>
                <p:nvPr/>
              </p:nvCxnSpPr>
              <p:spPr>
                <a:xfrm>
                  <a:off x="10691989" y="2106865"/>
                  <a:ext cx="620998" cy="51880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Straight Arrow Connector 472">
                  <a:extLst>
                    <a:ext uri="{FF2B5EF4-FFF2-40B4-BE49-F238E27FC236}">
                      <a16:creationId xmlns:a16="http://schemas.microsoft.com/office/drawing/2014/main" id="{DCD36081-C895-6879-9A6A-2F6A6B1F8BE1}"/>
                    </a:ext>
                  </a:extLst>
                </p:cNvPr>
                <p:cNvCxnSpPr>
                  <a:cxnSpLocks/>
                  <a:stCxn id="452" idx="3"/>
                  <a:endCxn id="8" idx="0"/>
                </p:cNvCxnSpPr>
                <p:nvPr/>
              </p:nvCxnSpPr>
              <p:spPr>
                <a:xfrm flipH="1">
                  <a:off x="9967216" y="2106864"/>
                  <a:ext cx="525090" cy="51880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D0C6113E-D9F1-7573-165D-BDDD74A4A6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71966" y="2625664"/>
                  <a:ext cx="190500" cy="1651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EF7B137-03F2-D09E-DF43-24DEE42A95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11388" y="2625665"/>
                  <a:ext cx="203199" cy="165099"/>
                </a:xfrm>
                <a:prstGeom prst="rect">
                  <a:avLst/>
                </a:prstGeom>
              </p:spPr>
            </p:pic>
          </p:grp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6D86A13D-B798-5955-4D2F-9288910BBD73}"/>
                </a:ext>
              </a:extLst>
            </p:cNvPr>
            <p:cNvSpPr txBox="1"/>
            <p:nvPr/>
          </p:nvSpPr>
          <p:spPr>
            <a:xfrm>
              <a:off x="4955050" y="3845390"/>
              <a:ext cx="85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Expert4</a:t>
              </a:r>
            </a:p>
          </p:txBody>
        </p:sp>
      </p:grpSp>
      <p:graphicFrame>
        <p:nvGraphicFramePr>
          <p:cNvPr id="70" name="Table 70">
            <a:extLst>
              <a:ext uri="{FF2B5EF4-FFF2-40B4-BE49-F238E27FC236}">
                <a16:creationId xmlns:a16="http://schemas.microsoft.com/office/drawing/2014/main" id="{69A2B681-0661-FF2D-5ECF-5AAC4682A6AD}"/>
              </a:ext>
            </a:extLst>
          </p:cNvPr>
          <p:cNvGraphicFramePr>
            <a:graphicFrameLocks noGrp="1"/>
          </p:cNvGraphicFramePr>
          <p:nvPr/>
        </p:nvGraphicFramePr>
        <p:xfrm>
          <a:off x="1140609" y="1199078"/>
          <a:ext cx="2560401" cy="427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30">
                  <a:extLst>
                    <a:ext uri="{9D8B030D-6E8A-4147-A177-3AD203B41FA5}">
                      <a16:colId xmlns:a16="http://schemas.microsoft.com/office/drawing/2014/main" val="3616055570"/>
                    </a:ext>
                  </a:extLst>
                </a:gridCol>
                <a:gridCol w="1913971">
                  <a:extLst>
                    <a:ext uri="{9D8B030D-6E8A-4147-A177-3AD203B41FA5}">
                      <a16:colId xmlns:a16="http://schemas.microsoft.com/office/drawing/2014/main" val="4259266361"/>
                    </a:ext>
                  </a:extLst>
                </a:gridCol>
              </a:tblGrid>
              <a:tr h="257830">
                <a:tc>
                  <a:txBody>
                    <a:bodyPr/>
                    <a:lstStyle/>
                    <a:p>
                      <a:r>
                        <a:rPr lang="en-US" sz="1100" spc="0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spc="0" dirty="0"/>
                        <a:t>Concept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177072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back_pattern_stripped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818581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leg_color_grey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29764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shape_perching_like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37342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wing_color_white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406768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nape_color_grey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326284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primary_color_black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819399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primary_color_grey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71035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back_pattern_multicolored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265162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nape_color_black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073275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bill_shape_allpurpose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939440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nape_color_blue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157617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forehead_color_black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734984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undertail_color_black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627713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throat_color_black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891685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50" i="1" spc="0" dirty="0" err="1"/>
                        <a:t>primary_color_white</a:t>
                      </a:r>
                      <a:r>
                        <a:rPr lang="en-US" sz="950" i="1" spc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412908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belly_pattern_solid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726405"/>
                  </a:ext>
                </a:extLst>
              </a:tr>
              <a:tr h="212331">
                <a:tc>
                  <a:txBody>
                    <a:bodyPr/>
                    <a:lstStyle/>
                    <a:p>
                      <a:endParaRPr lang="en-US" sz="800" i="1" spc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50" i="1" spc="0" dirty="0" err="1"/>
                        <a:t>underparts_color_black</a:t>
                      </a:r>
                      <a:endParaRPr lang="en-US" sz="950" i="1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52787"/>
                  </a:ext>
                </a:extLst>
              </a:tr>
            </a:tbl>
          </a:graphicData>
        </a:graphic>
      </p:graphicFrame>
      <p:sp>
        <p:nvSpPr>
          <p:cNvPr id="611" name="TextBox 610">
            <a:extLst>
              <a:ext uri="{FF2B5EF4-FFF2-40B4-BE49-F238E27FC236}">
                <a16:creationId xmlns:a16="http://schemas.microsoft.com/office/drawing/2014/main" id="{F1C2926C-2D3A-F724-90D6-84F13A571696}"/>
              </a:ext>
            </a:extLst>
          </p:cNvPr>
          <p:cNvSpPr txBox="1"/>
          <p:nvPr/>
        </p:nvSpPr>
        <p:spPr>
          <a:xfrm>
            <a:off x="4944267" y="2596678"/>
            <a:ext cx="859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Expert2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80DBD49-638A-A005-A56F-EC219687F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2798" y="2837777"/>
            <a:ext cx="2322728" cy="1097280"/>
          </a:xfrm>
          <a:prstGeom prst="rect">
            <a:avLst/>
          </a:prstGeom>
        </p:spPr>
      </p:pic>
      <p:sp>
        <p:nvSpPr>
          <p:cNvPr id="266" name="Left-Right Arrow 265">
            <a:extLst>
              <a:ext uri="{FF2B5EF4-FFF2-40B4-BE49-F238E27FC236}">
                <a16:creationId xmlns:a16="http://schemas.microsoft.com/office/drawing/2014/main" id="{48BB3B94-515D-4F87-2AC5-B59BBF6A10E7}"/>
              </a:ext>
            </a:extLst>
          </p:cNvPr>
          <p:cNvSpPr/>
          <p:nvPr/>
        </p:nvSpPr>
        <p:spPr>
          <a:xfrm>
            <a:off x="6683952" y="3336488"/>
            <a:ext cx="226478" cy="99858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ounded Rectangle 443">
            <a:extLst>
              <a:ext uri="{FF2B5EF4-FFF2-40B4-BE49-F238E27FC236}">
                <a16:creationId xmlns:a16="http://schemas.microsoft.com/office/drawing/2014/main" id="{B68FA053-C745-5EB7-372A-457FE8C21F3D}"/>
              </a:ext>
            </a:extLst>
          </p:cNvPr>
          <p:cNvSpPr/>
          <p:nvPr/>
        </p:nvSpPr>
        <p:spPr>
          <a:xfrm>
            <a:off x="7621395" y="3663713"/>
            <a:ext cx="216374" cy="21568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ounded Rectangle 445">
            <a:extLst>
              <a:ext uri="{FF2B5EF4-FFF2-40B4-BE49-F238E27FC236}">
                <a16:creationId xmlns:a16="http://schemas.microsoft.com/office/drawing/2014/main" id="{970FEF57-1C26-87A9-0BEA-8B1159F69633}"/>
              </a:ext>
            </a:extLst>
          </p:cNvPr>
          <p:cNvSpPr/>
          <p:nvPr/>
        </p:nvSpPr>
        <p:spPr>
          <a:xfrm>
            <a:off x="7943587" y="3651501"/>
            <a:ext cx="1313014" cy="22703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251D5CA-1B5E-83C6-749E-23373A376694}"/>
              </a:ext>
            </a:extLst>
          </p:cNvPr>
          <p:cNvGrpSpPr/>
          <p:nvPr/>
        </p:nvGrpSpPr>
        <p:grpSpPr>
          <a:xfrm>
            <a:off x="8142745" y="2971245"/>
            <a:ext cx="227675" cy="249366"/>
            <a:chOff x="9335283" y="2105738"/>
            <a:chExt cx="271256" cy="285108"/>
          </a:xfrm>
        </p:grpSpPr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FA437DC4-F803-1BB9-7328-035C57868A53}"/>
                </a:ext>
              </a:extLst>
            </p:cNvPr>
            <p:cNvSpPr/>
            <p:nvPr/>
          </p:nvSpPr>
          <p:spPr>
            <a:xfrm>
              <a:off x="9335283" y="2105738"/>
              <a:ext cx="271256" cy="2851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6E6CAFC1-22F5-3D4A-EDB6-0B6D5CA9A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00675" y="2171075"/>
              <a:ext cx="140472" cy="154434"/>
            </a:xfrm>
            <a:prstGeom prst="rect">
              <a:avLst/>
            </a:prstGeom>
          </p:spPr>
        </p:pic>
      </p:grp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4E989895-07AF-69BB-E99C-A5C13CBBCF0E}"/>
              </a:ext>
            </a:extLst>
          </p:cNvPr>
          <p:cNvCxnSpPr>
            <a:cxnSpLocks/>
            <a:stCxn id="302" idx="4"/>
            <a:endCxn id="286" idx="0"/>
          </p:cNvCxnSpPr>
          <p:nvPr/>
        </p:nvCxnSpPr>
        <p:spPr>
          <a:xfrm flipH="1">
            <a:off x="8059127" y="3220611"/>
            <a:ext cx="197456" cy="498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3" name="Picture 282">
            <a:extLst>
              <a:ext uri="{FF2B5EF4-FFF2-40B4-BE49-F238E27FC236}">
                <a16:creationId xmlns:a16="http://schemas.microsoft.com/office/drawing/2014/main" id="{1D4187F8-1FFA-096F-54F1-C0E112F01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265" y="3719534"/>
            <a:ext cx="153587" cy="132903"/>
          </a:xfrm>
          <a:prstGeom prst="rect">
            <a:avLst/>
          </a:prstGeom>
        </p:spPr>
      </p:pic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9FAD344-051E-E9A9-CE13-530398FB3F39}"/>
              </a:ext>
            </a:extLst>
          </p:cNvPr>
          <p:cNvCxnSpPr>
            <a:cxnSpLocks/>
            <a:stCxn id="302" idx="4"/>
            <a:endCxn id="288" idx="0"/>
          </p:cNvCxnSpPr>
          <p:nvPr/>
        </p:nvCxnSpPr>
        <p:spPr>
          <a:xfrm>
            <a:off x="8256583" y="3220611"/>
            <a:ext cx="406087" cy="498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3CE218F6-D364-1B6B-3099-25F8563C7DAB}"/>
              </a:ext>
            </a:extLst>
          </p:cNvPr>
          <p:cNvCxnSpPr>
            <a:cxnSpLocks/>
            <a:stCxn id="302" idx="3"/>
            <a:endCxn id="283" idx="0"/>
          </p:cNvCxnSpPr>
          <p:nvPr/>
        </p:nvCxnSpPr>
        <p:spPr>
          <a:xfrm flipH="1">
            <a:off x="7734059" y="3184092"/>
            <a:ext cx="442028" cy="5354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6" name="Picture 285">
            <a:extLst>
              <a:ext uri="{FF2B5EF4-FFF2-40B4-BE49-F238E27FC236}">
                <a16:creationId xmlns:a16="http://schemas.microsoft.com/office/drawing/2014/main" id="{51A6E728-20F9-EB78-F135-058CF687A7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214" y="3719534"/>
            <a:ext cx="163826" cy="132903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4D52B848-085C-A176-F4CB-82E314F41E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3947" y="3719534"/>
            <a:ext cx="163826" cy="132903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B7D8AEC1-30EB-33CD-B50D-29493A9A2C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4203" y="3719534"/>
            <a:ext cx="296934" cy="132903"/>
          </a:xfrm>
          <a:prstGeom prst="rect">
            <a:avLst/>
          </a:prstGeom>
        </p:spPr>
      </p:pic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A8E84A34-717C-24B9-5007-3F3A0E4BE1CB}"/>
              </a:ext>
            </a:extLst>
          </p:cNvPr>
          <p:cNvCxnSpPr>
            <a:cxnSpLocks/>
            <a:stCxn id="302" idx="4"/>
            <a:endCxn id="293" idx="0"/>
          </p:cNvCxnSpPr>
          <p:nvPr/>
        </p:nvCxnSpPr>
        <p:spPr>
          <a:xfrm>
            <a:off x="8256583" y="3220611"/>
            <a:ext cx="793245" cy="4965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1BDC73FA-5A55-77F9-6021-A0E34CE21FBA}"/>
              </a:ext>
            </a:extLst>
          </p:cNvPr>
          <p:cNvCxnSpPr>
            <a:cxnSpLocks/>
            <a:stCxn id="302" idx="4"/>
            <a:endCxn id="287" idx="0"/>
          </p:cNvCxnSpPr>
          <p:nvPr/>
        </p:nvCxnSpPr>
        <p:spPr>
          <a:xfrm>
            <a:off x="8256583" y="3220611"/>
            <a:ext cx="89277" cy="4989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BA617B8F-2AF6-F41A-E351-353BAD50F90A}"/>
              </a:ext>
            </a:extLst>
          </p:cNvPr>
          <p:cNvCxnSpPr>
            <a:cxnSpLocks/>
            <a:stCxn id="302" idx="5"/>
            <a:endCxn id="294" idx="0"/>
          </p:cNvCxnSpPr>
          <p:nvPr/>
        </p:nvCxnSpPr>
        <p:spPr>
          <a:xfrm>
            <a:off x="8337078" y="3184092"/>
            <a:ext cx="1144667" cy="4981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67CF744E-39B8-51CE-B920-E77F78C3B633}"/>
              </a:ext>
            </a:extLst>
          </p:cNvPr>
          <p:cNvCxnSpPr>
            <a:cxnSpLocks/>
            <a:stCxn id="302" idx="3"/>
            <a:endCxn id="295" idx="3"/>
          </p:cNvCxnSpPr>
          <p:nvPr/>
        </p:nvCxnSpPr>
        <p:spPr>
          <a:xfrm flipH="1">
            <a:off x="7447345" y="3184092"/>
            <a:ext cx="728742" cy="6018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3" name="Picture 292">
            <a:extLst>
              <a:ext uri="{FF2B5EF4-FFF2-40B4-BE49-F238E27FC236}">
                <a16:creationId xmlns:a16="http://schemas.microsoft.com/office/drawing/2014/main" id="{A2D91514-18A8-F348-56D8-275422BC1E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1361" y="3717181"/>
            <a:ext cx="296934" cy="132903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9C4DECE6-7B40-98B9-5C73-CAD6545FAE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28158" y="3682193"/>
            <a:ext cx="307173" cy="132903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CDDBA377-A058-3579-EA6A-B130B0B4BD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0411" y="3719534"/>
            <a:ext cx="296934" cy="132903"/>
          </a:xfrm>
          <a:prstGeom prst="rect">
            <a:avLst/>
          </a:prstGeom>
        </p:spPr>
      </p:pic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4FC8ED39-969C-CE64-252D-A9058E790874}"/>
              </a:ext>
            </a:extLst>
          </p:cNvPr>
          <p:cNvCxnSpPr>
            <a:cxnSpLocks/>
            <a:stCxn id="302" idx="5"/>
            <a:endCxn id="297" idx="0"/>
          </p:cNvCxnSpPr>
          <p:nvPr/>
        </p:nvCxnSpPr>
        <p:spPr>
          <a:xfrm>
            <a:off x="8337078" y="3184092"/>
            <a:ext cx="1518277" cy="4900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7" name="Picture 296">
            <a:extLst>
              <a:ext uri="{FF2B5EF4-FFF2-40B4-BE49-F238E27FC236}">
                <a16:creationId xmlns:a16="http://schemas.microsoft.com/office/drawing/2014/main" id="{6C45E246-D8C0-5FFA-DBFB-BF4D9FFB96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06888" y="3674125"/>
            <a:ext cx="296934" cy="132903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8C248937-BD1D-91F9-990E-00898DC792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75379" y="3631864"/>
            <a:ext cx="378847" cy="132903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6A43F928-C6AC-FFF6-4969-04A26EF10A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4707" y="3715277"/>
            <a:ext cx="284893" cy="137160"/>
          </a:xfrm>
          <a:prstGeom prst="rect">
            <a:avLst/>
          </a:prstGeom>
        </p:spPr>
      </p:pic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8CDE6167-28C8-E493-03EC-001329138B01}"/>
              </a:ext>
            </a:extLst>
          </p:cNvPr>
          <p:cNvCxnSpPr>
            <a:cxnSpLocks/>
            <a:stCxn id="302" idx="3"/>
            <a:endCxn id="299" idx="0"/>
          </p:cNvCxnSpPr>
          <p:nvPr/>
        </p:nvCxnSpPr>
        <p:spPr>
          <a:xfrm flipH="1">
            <a:off x="6947154" y="3184092"/>
            <a:ext cx="1228933" cy="53118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85F7638-6B21-23AC-6005-C95E942A3DD5}"/>
              </a:ext>
            </a:extLst>
          </p:cNvPr>
          <p:cNvCxnSpPr>
            <a:cxnSpLocks/>
            <a:stCxn id="302" idx="5"/>
            <a:endCxn id="298" idx="0"/>
          </p:cNvCxnSpPr>
          <p:nvPr/>
        </p:nvCxnSpPr>
        <p:spPr>
          <a:xfrm>
            <a:off x="8337078" y="3184092"/>
            <a:ext cx="1927725" cy="447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Left Brace 137">
            <a:extLst>
              <a:ext uri="{FF2B5EF4-FFF2-40B4-BE49-F238E27FC236}">
                <a16:creationId xmlns:a16="http://schemas.microsoft.com/office/drawing/2014/main" id="{E027DAAA-489C-3A4F-196B-E013E45ACFF2}"/>
              </a:ext>
            </a:extLst>
          </p:cNvPr>
          <p:cNvSpPr/>
          <p:nvPr/>
        </p:nvSpPr>
        <p:spPr>
          <a:xfrm>
            <a:off x="4081755" y="1233325"/>
            <a:ext cx="168414" cy="4214804"/>
          </a:xfrm>
          <a:prstGeom prst="leftBrac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FA101655-D62C-AD9B-F0E3-B987A8F907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43422" y="5098862"/>
            <a:ext cx="168812" cy="9144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AE61FEB1-0EFC-C255-2111-473ED818D3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43496" y="1548240"/>
            <a:ext cx="105508" cy="9144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BB65650E-E072-C89A-2F46-4EE2CCF9D68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3496" y="1798686"/>
            <a:ext cx="112542" cy="9144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7CDBFB8-9334-13F2-20A0-C15AEB518A3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3496" y="2031233"/>
            <a:ext cx="112542" cy="9144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3EFD7871-3162-9056-A8E9-50F495A227B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43496" y="2259400"/>
            <a:ext cx="112542" cy="9144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5A366349-8DF1-E37C-6368-5A8A38B940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43496" y="2484292"/>
            <a:ext cx="112542" cy="9144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F81F40C8-6062-D39A-8030-3290F78470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43496" y="2706192"/>
            <a:ext cx="112542" cy="9144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31255FC1-EECE-E7D8-8719-5F1D7E2B6FD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43496" y="2945467"/>
            <a:ext cx="112542" cy="9144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0FECC579-BE4A-1CB9-BA76-5C6C89C6FA8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43496" y="3168092"/>
            <a:ext cx="112542" cy="91440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D670C6B9-C797-78EF-026F-E31F5159E3A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43496" y="3454038"/>
            <a:ext cx="112542" cy="9144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D1BC72C6-063F-CE0A-C06F-487AC5A52E0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43496" y="3657158"/>
            <a:ext cx="168812" cy="91440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62FF79C3-94E8-93DE-5FF5-DBC789B2378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43496" y="3884481"/>
            <a:ext cx="161778" cy="9144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64AB745-C991-E51E-CC6F-64227B694E2F}"/>
              </a:ext>
            </a:extLst>
          </p:cNvPr>
          <p:cNvGrpSpPr/>
          <p:nvPr/>
        </p:nvGrpSpPr>
        <p:grpSpPr>
          <a:xfrm>
            <a:off x="4215953" y="1179959"/>
            <a:ext cx="5403986" cy="1346211"/>
            <a:chOff x="4229873" y="1027329"/>
            <a:chExt cx="5403986" cy="1346211"/>
          </a:xfrm>
        </p:grpSpPr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33349F61-97E1-4461-6D1C-028A12D8A11A}"/>
                </a:ext>
              </a:extLst>
            </p:cNvPr>
            <p:cNvSpPr txBox="1"/>
            <p:nvPr/>
          </p:nvSpPr>
          <p:spPr>
            <a:xfrm>
              <a:off x="4926610" y="1027329"/>
              <a:ext cx="8597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Expert1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0AF4A1-0723-D805-B13B-E50196FCD623}"/>
                </a:ext>
              </a:extLst>
            </p:cNvPr>
            <p:cNvGrpSpPr/>
            <p:nvPr/>
          </p:nvGrpSpPr>
          <p:grpSpPr>
            <a:xfrm>
              <a:off x="4229873" y="1268423"/>
              <a:ext cx="2253262" cy="1098230"/>
              <a:chOff x="4374940" y="1312668"/>
              <a:chExt cx="2253262" cy="1098230"/>
            </a:xfrm>
          </p:grpSpPr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4E776D30-C8BD-D7F9-6AE7-C28D9CEE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83799" y="1313618"/>
                <a:ext cx="1144403" cy="1097280"/>
              </a:xfrm>
              <a:prstGeom prst="rect">
                <a:avLst/>
              </a:prstGeom>
            </p:spPr>
          </p:pic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DB247D6A-9CA0-B323-2BD7-52965319F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74940" y="1312668"/>
                <a:ext cx="1144403" cy="1097280"/>
              </a:xfrm>
              <a:prstGeom prst="rect">
                <a:avLst/>
              </a:prstGeom>
            </p:spPr>
          </p:pic>
        </p:grpSp>
        <p:sp>
          <p:nvSpPr>
            <p:cNvPr id="438" name="Left-Right Arrow 437">
              <a:extLst>
                <a:ext uri="{FF2B5EF4-FFF2-40B4-BE49-F238E27FC236}">
                  <a16:creationId xmlns:a16="http://schemas.microsoft.com/office/drawing/2014/main" id="{80CE6247-6238-371E-11E8-8AC624BE98FA}"/>
                </a:ext>
              </a:extLst>
            </p:cNvPr>
            <p:cNvSpPr/>
            <p:nvPr/>
          </p:nvSpPr>
          <p:spPr>
            <a:xfrm>
              <a:off x="6663709" y="1811854"/>
              <a:ext cx="226478" cy="99858"/>
            </a:xfrm>
            <a:prstGeom prst="left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C9C9CB9-5424-680D-5B20-FBC16E432AD7}"/>
                </a:ext>
              </a:extLst>
            </p:cNvPr>
            <p:cNvGrpSpPr/>
            <p:nvPr/>
          </p:nvGrpSpPr>
          <p:grpSpPr>
            <a:xfrm>
              <a:off x="6989079" y="1215248"/>
              <a:ext cx="2644780" cy="1158292"/>
              <a:chOff x="9124716" y="2740931"/>
              <a:chExt cx="2644780" cy="1158292"/>
            </a:xfrm>
          </p:grpSpPr>
          <p:sp>
            <p:nvSpPr>
              <p:cNvPr id="445" name="Rounded Rectangle 444">
                <a:extLst>
                  <a:ext uri="{FF2B5EF4-FFF2-40B4-BE49-F238E27FC236}">
                    <a16:creationId xmlns:a16="http://schemas.microsoft.com/office/drawing/2014/main" id="{54CB5E9F-EF86-50F7-BE23-5069975BA62D}"/>
                  </a:ext>
                </a:extLst>
              </p:cNvPr>
              <p:cNvSpPr/>
              <p:nvPr/>
            </p:nvSpPr>
            <p:spPr>
              <a:xfrm>
                <a:off x="9124716" y="3649970"/>
                <a:ext cx="231750" cy="21723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DC9692B1-F102-AD4A-9CB5-F501774D8470}"/>
                  </a:ext>
                </a:extLst>
              </p:cNvPr>
              <p:cNvGrpSpPr/>
              <p:nvPr/>
            </p:nvGrpSpPr>
            <p:grpSpPr>
              <a:xfrm>
                <a:off x="9785690" y="3125454"/>
                <a:ext cx="183800" cy="191667"/>
                <a:chOff x="9335283" y="2105738"/>
                <a:chExt cx="271256" cy="285108"/>
              </a:xfrm>
            </p:grpSpPr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08A8BE67-5D76-3F1D-3E46-460B4CC01DBF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28" name="Picture 327">
                  <a:extLst>
                    <a:ext uri="{FF2B5EF4-FFF2-40B4-BE49-F238E27FC236}">
                      <a16:creationId xmlns:a16="http://schemas.microsoft.com/office/drawing/2014/main" id="{E1039551-272A-E6E5-E8FA-430AEE0B1F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E59C1184-4F0A-E8BE-C30B-F9082D970F58}"/>
                  </a:ext>
                </a:extLst>
              </p:cNvPr>
              <p:cNvGrpSpPr/>
              <p:nvPr/>
            </p:nvGrpSpPr>
            <p:grpSpPr>
              <a:xfrm>
                <a:off x="10151578" y="2740931"/>
                <a:ext cx="192408" cy="228544"/>
                <a:chOff x="8728251" y="2361675"/>
                <a:chExt cx="271400" cy="357514"/>
              </a:xfrm>
            </p:grpSpPr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26DF54FE-89A4-BF34-ECA2-53A2F59D2A8B}"/>
                    </a:ext>
                  </a:extLst>
                </p:cNvPr>
                <p:cNvSpPr/>
                <p:nvPr/>
              </p:nvSpPr>
              <p:spPr>
                <a:xfrm>
                  <a:off x="8728251" y="2361675"/>
                  <a:ext cx="271400" cy="35751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31" name="Picture 330">
                  <a:extLst>
                    <a:ext uri="{FF2B5EF4-FFF2-40B4-BE49-F238E27FC236}">
                      <a16:creationId xmlns:a16="http://schemas.microsoft.com/office/drawing/2014/main" id="{DC0C7215-3465-1323-0D78-E2EFB0ECD8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0566104">
                  <a:off x="8793643" y="2499418"/>
                  <a:ext cx="140472" cy="154434"/>
                </a:xfrm>
                <a:prstGeom prst="rect">
                  <a:avLst/>
                </a:prstGeom>
              </p:spPr>
            </p:pic>
          </p:grp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D4D734D0-F7C6-296E-20A5-566B4DF0F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183052" y="3754071"/>
                <a:ext cx="119870" cy="120669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624063F4-DF2D-9F29-A528-961BE972F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95689" y="3754071"/>
                <a:ext cx="191792" cy="120669"/>
              </a:xfrm>
              <a:prstGeom prst="rect">
                <a:avLst/>
              </a:prstGeom>
            </p:spPr>
          </p:pic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59FB580D-1FD0-257A-0961-7E45541740B7}"/>
                  </a:ext>
                </a:extLst>
              </p:cNvPr>
              <p:cNvGrpSpPr/>
              <p:nvPr/>
            </p:nvGrpSpPr>
            <p:grpSpPr>
              <a:xfrm>
                <a:off x="10586760" y="3167562"/>
                <a:ext cx="183800" cy="191667"/>
                <a:chOff x="9335283" y="2105738"/>
                <a:chExt cx="271256" cy="285108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0C8AF546-AD44-3982-1CB3-8BD6F4747CA0}"/>
                    </a:ext>
                  </a:extLst>
                </p:cNvPr>
                <p:cNvSpPr/>
                <p:nvPr/>
              </p:nvSpPr>
              <p:spPr>
                <a:xfrm>
                  <a:off x="9335283" y="2105738"/>
                  <a:ext cx="271256" cy="285108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40" name="Picture 339">
                  <a:extLst>
                    <a:ext uri="{FF2B5EF4-FFF2-40B4-BE49-F238E27FC236}">
                      <a16:creationId xmlns:a16="http://schemas.microsoft.com/office/drawing/2014/main" id="{8D7148BE-412C-B72B-C2AA-490C04FC7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00675" y="2171075"/>
                  <a:ext cx="140472" cy="154434"/>
                </a:xfrm>
                <a:prstGeom prst="rect">
                  <a:avLst/>
                </a:prstGeom>
              </p:spPr>
            </p:pic>
          </p:grpSp>
          <p:sp>
            <p:nvSpPr>
              <p:cNvPr id="640" name="Rounded Rectangle 639">
                <a:extLst>
                  <a:ext uri="{FF2B5EF4-FFF2-40B4-BE49-F238E27FC236}">
                    <a16:creationId xmlns:a16="http://schemas.microsoft.com/office/drawing/2014/main" id="{78292B8B-8645-3938-AB52-39F0DA9D2B3F}"/>
                  </a:ext>
                </a:extLst>
              </p:cNvPr>
              <p:cNvSpPr/>
              <p:nvPr/>
            </p:nvSpPr>
            <p:spPr>
              <a:xfrm rot="5400000">
                <a:off x="11195880" y="3325608"/>
                <a:ext cx="968461" cy="17877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B19B3690-814A-8483-9D9C-288D4003D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323133" y="3754071"/>
                <a:ext cx="303672" cy="120669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F5539911-00DA-944F-7065-C7E9A5A89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67296" y="3754071"/>
                <a:ext cx="295681" cy="120669"/>
              </a:xfrm>
              <a:prstGeom prst="rect">
                <a:avLst/>
              </a:prstGeom>
            </p:spPr>
          </p:pic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B12A2E24-4030-63E2-D400-681DCE788D57}"/>
                  </a:ext>
                </a:extLst>
              </p:cNvPr>
              <p:cNvCxnSpPr>
                <a:cxnSpLocks/>
                <a:stCxn id="327" idx="3"/>
                <a:endCxn id="95" idx="0"/>
              </p:cNvCxnSpPr>
              <p:nvPr/>
            </p:nvCxnSpPr>
            <p:spPr>
              <a:xfrm flipH="1">
                <a:off x="9242988" y="3289052"/>
                <a:ext cx="569619" cy="46502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ACD57D2B-7C36-C9FC-079A-7114967018FE}"/>
                  </a:ext>
                </a:extLst>
              </p:cNvPr>
              <p:cNvCxnSpPr>
                <a:cxnSpLocks/>
                <a:stCxn id="327" idx="4"/>
                <a:endCxn id="175" idx="0"/>
              </p:cNvCxnSpPr>
              <p:nvPr/>
            </p:nvCxnSpPr>
            <p:spPr>
              <a:xfrm flipH="1">
                <a:off x="9536724" y="3317121"/>
                <a:ext cx="340866" cy="43695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B82068C3-45CB-D1C8-F2E1-491215A0A475}"/>
                  </a:ext>
                </a:extLst>
              </p:cNvPr>
              <p:cNvCxnSpPr>
                <a:cxnSpLocks/>
                <a:stCxn id="327" idx="4"/>
                <a:endCxn id="96" idx="0"/>
              </p:cNvCxnSpPr>
              <p:nvPr/>
            </p:nvCxnSpPr>
            <p:spPr>
              <a:xfrm flipH="1">
                <a:off x="9791585" y="3317121"/>
                <a:ext cx="86005" cy="43695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>
                <a:extLst>
                  <a:ext uri="{FF2B5EF4-FFF2-40B4-BE49-F238E27FC236}">
                    <a16:creationId xmlns:a16="http://schemas.microsoft.com/office/drawing/2014/main" id="{6B353BB1-3876-1826-F658-0E1F74A7FC63}"/>
                  </a:ext>
                </a:extLst>
              </p:cNvPr>
              <p:cNvCxnSpPr>
                <a:cxnSpLocks/>
                <a:stCxn id="327" idx="4"/>
                <a:endCxn id="100" idx="0"/>
              </p:cNvCxnSpPr>
              <p:nvPr/>
            </p:nvCxnSpPr>
            <p:spPr>
              <a:xfrm>
                <a:off x="9877590" y="3317121"/>
                <a:ext cx="237547" cy="43695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D8F70A11-7191-99CE-7B3B-AC1E42211535}"/>
                  </a:ext>
                </a:extLst>
              </p:cNvPr>
              <p:cNvCxnSpPr>
                <a:cxnSpLocks/>
                <a:stCxn id="327" idx="5"/>
                <a:endCxn id="99" idx="0"/>
              </p:cNvCxnSpPr>
              <p:nvPr/>
            </p:nvCxnSpPr>
            <p:spPr>
              <a:xfrm>
                <a:off x="9942573" y="3289052"/>
                <a:ext cx="532396" cy="46501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F95112C8-2C72-8473-C526-9450568D4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606039" y="3016469"/>
                <a:ext cx="127862" cy="120669"/>
              </a:xfrm>
              <a:prstGeom prst="rect">
                <a:avLst/>
              </a:prstGeom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A7905E96-02AB-7B4B-8881-1DFF8D0EF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606039" y="3239780"/>
                <a:ext cx="127862" cy="120669"/>
              </a:xfrm>
              <a:prstGeom prst="rect">
                <a:avLst/>
              </a:prstGeom>
            </p:spPr>
          </p:pic>
          <p:pic>
            <p:nvPicPr>
              <p:cNvPr id="578" name="Picture 577">
                <a:extLst>
                  <a:ext uri="{FF2B5EF4-FFF2-40B4-BE49-F238E27FC236}">
                    <a16:creationId xmlns:a16="http://schemas.microsoft.com/office/drawing/2014/main" id="{17FE83B1-4D59-10E1-402B-A0EEA643C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502152" y="3727926"/>
                <a:ext cx="231750" cy="120669"/>
              </a:xfrm>
              <a:prstGeom prst="rect">
                <a:avLst/>
              </a:prstGeom>
            </p:spPr>
          </p:pic>
          <p:pic>
            <p:nvPicPr>
              <p:cNvPr id="579" name="Picture 578">
                <a:extLst>
                  <a:ext uri="{FF2B5EF4-FFF2-40B4-BE49-F238E27FC236}">
                    <a16:creationId xmlns:a16="http://schemas.microsoft.com/office/drawing/2014/main" id="{E6D06567-882F-ABB6-F7F5-CD86C5D24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502152" y="3445413"/>
                <a:ext cx="231750" cy="120669"/>
              </a:xfrm>
              <a:prstGeom prst="rect">
                <a:avLst/>
              </a:prstGeom>
            </p:spPr>
          </p:pic>
          <p:pic>
            <p:nvPicPr>
              <p:cNvPr id="580" name="Picture 579">
                <a:extLst>
                  <a:ext uri="{FF2B5EF4-FFF2-40B4-BE49-F238E27FC236}">
                    <a16:creationId xmlns:a16="http://schemas.microsoft.com/office/drawing/2014/main" id="{9C412CEA-41E6-07E1-B8D0-F74089432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696727" y="3754071"/>
                <a:ext cx="295681" cy="120669"/>
              </a:xfrm>
              <a:prstGeom prst="rect">
                <a:avLst/>
              </a:prstGeom>
            </p:spPr>
          </p:pic>
          <p:pic>
            <p:nvPicPr>
              <p:cNvPr id="581" name="Picture 580">
                <a:extLst>
                  <a:ext uri="{FF2B5EF4-FFF2-40B4-BE49-F238E27FC236}">
                    <a16:creationId xmlns:a16="http://schemas.microsoft.com/office/drawing/2014/main" id="{16444B80-678A-7EEA-41F1-D464DB9E4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107025" y="3754071"/>
                <a:ext cx="191792" cy="120669"/>
              </a:xfrm>
              <a:prstGeom prst="rect">
                <a:avLst/>
              </a:prstGeom>
            </p:spPr>
          </p:pic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98E22EA1-78D7-6B0A-1693-557F904FD1AE}"/>
                  </a:ext>
                </a:extLst>
              </p:cNvPr>
              <p:cNvCxnSpPr>
                <a:cxnSpLocks/>
                <a:stCxn id="339" idx="3"/>
                <a:endCxn id="580" idx="0"/>
              </p:cNvCxnSpPr>
              <p:nvPr/>
            </p:nvCxnSpPr>
            <p:spPr>
              <a:xfrm>
                <a:off x="10613677" y="3331160"/>
                <a:ext cx="230891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1" name="Straight Arrow Connector 370">
                <a:extLst>
                  <a:ext uri="{FF2B5EF4-FFF2-40B4-BE49-F238E27FC236}">
                    <a16:creationId xmlns:a16="http://schemas.microsoft.com/office/drawing/2014/main" id="{7D501AD6-A4DF-7EAF-BB58-E31A4EE75474}"/>
                  </a:ext>
                </a:extLst>
              </p:cNvPr>
              <p:cNvCxnSpPr>
                <a:cxnSpLocks/>
                <a:stCxn id="339" idx="5"/>
                <a:endCxn id="581" idx="0"/>
              </p:cNvCxnSpPr>
              <p:nvPr/>
            </p:nvCxnSpPr>
            <p:spPr>
              <a:xfrm>
                <a:off x="10743643" y="3331160"/>
                <a:ext cx="459278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6" name="Straight Arrow Connector 375">
                <a:extLst>
                  <a:ext uri="{FF2B5EF4-FFF2-40B4-BE49-F238E27FC236}">
                    <a16:creationId xmlns:a16="http://schemas.microsoft.com/office/drawing/2014/main" id="{1025DDDB-4F55-C590-2A96-7FC01D45E93E}"/>
                  </a:ext>
                </a:extLst>
              </p:cNvPr>
              <p:cNvCxnSpPr>
                <a:cxnSpLocks/>
                <a:stCxn id="339" idx="3"/>
                <a:endCxn id="175" idx="0"/>
              </p:cNvCxnSpPr>
              <p:nvPr/>
            </p:nvCxnSpPr>
            <p:spPr>
              <a:xfrm flipH="1">
                <a:off x="9536724" y="3331160"/>
                <a:ext cx="1076953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8" name="Straight Arrow Connector 387">
                <a:extLst>
                  <a:ext uri="{FF2B5EF4-FFF2-40B4-BE49-F238E27FC236}">
                    <a16:creationId xmlns:a16="http://schemas.microsoft.com/office/drawing/2014/main" id="{25997408-64E2-FD79-1B70-4061A116E5CE}"/>
                  </a:ext>
                </a:extLst>
              </p:cNvPr>
              <p:cNvCxnSpPr>
                <a:cxnSpLocks/>
                <a:stCxn id="339" idx="3"/>
                <a:endCxn id="96" idx="0"/>
              </p:cNvCxnSpPr>
              <p:nvPr/>
            </p:nvCxnSpPr>
            <p:spPr>
              <a:xfrm flipH="1">
                <a:off x="9791585" y="3331160"/>
                <a:ext cx="822092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1" name="Straight Arrow Connector 390">
                <a:extLst>
                  <a:ext uri="{FF2B5EF4-FFF2-40B4-BE49-F238E27FC236}">
                    <a16:creationId xmlns:a16="http://schemas.microsoft.com/office/drawing/2014/main" id="{7E91B209-414D-5DA8-8B7F-412263843E78}"/>
                  </a:ext>
                </a:extLst>
              </p:cNvPr>
              <p:cNvCxnSpPr>
                <a:cxnSpLocks/>
                <a:stCxn id="339" idx="3"/>
                <a:endCxn id="100" idx="0"/>
              </p:cNvCxnSpPr>
              <p:nvPr/>
            </p:nvCxnSpPr>
            <p:spPr>
              <a:xfrm flipH="1">
                <a:off x="10115137" y="3331160"/>
                <a:ext cx="498540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>
                <a:extLst>
                  <a:ext uri="{FF2B5EF4-FFF2-40B4-BE49-F238E27FC236}">
                    <a16:creationId xmlns:a16="http://schemas.microsoft.com/office/drawing/2014/main" id="{CDE3CB3A-5079-E87F-F5A3-E19E1EB36DAE}"/>
                  </a:ext>
                </a:extLst>
              </p:cNvPr>
              <p:cNvCxnSpPr>
                <a:cxnSpLocks/>
                <a:stCxn id="339" idx="3"/>
                <a:endCxn id="99" idx="0"/>
              </p:cNvCxnSpPr>
              <p:nvPr/>
            </p:nvCxnSpPr>
            <p:spPr>
              <a:xfrm flipH="1">
                <a:off x="10474969" y="3331160"/>
                <a:ext cx="138708" cy="4229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3" name="Straight Arrow Connector 402">
                <a:extLst>
                  <a:ext uri="{FF2B5EF4-FFF2-40B4-BE49-F238E27FC236}">
                    <a16:creationId xmlns:a16="http://schemas.microsoft.com/office/drawing/2014/main" id="{FC99BE6A-EDE0-F524-4E23-779D1B616ED3}"/>
                  </a:ext>
                </a:extLst>
              </p:cNvPr>
              <p:cNvCxnSpPr>
                <a:cxnSpLocks/>
                <a:stCxn id="339" idx="6"/>
                <a:endCxn id="126" idx="1"/>
              </p:cNvCxnSpPr>
              <p:nvPr/>
            </p:nvCxnSpPr>
            <p:spPr>
              <a:xfrm flipV="1">
                <a:off x="10770561" y="3076804"/>
                <a:ext cx="835478" cy="18659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9FBEF278-8A7C-BFF4-DC60-772015A3CDCF}"/>
                  </a:ext>
                </a:extLst>
              </p:cNvPr>
              <p:cNvCxnSpPr>
                <a:cxnSpLocks/>
                <a:stCxn id="339" idx="6"/>
                <a:endCxn id="127" idx="1"/>
              </p:cNvCxnSpPr>
              <p:nvPr/>
            </p:nvCxnSpPr>
            <p:spPr>
              <a:xfrm>
                <a:off x="10770561" y="3263395"/>
                <a:ext cx="835478" cy="3671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B7B92CE8-3BEB-F32D-7058-1C16B2076918}"/>
                  </a:ext>
                </a:extLst>
              </p:cNvPr>
              <p:cNvCxnSpPr>
                <a:cxnSpLocks/>
                <a:stCxn id="339" idx="6"/>
                <a:endCxn id="579" idx="1"/>
              </p:cNvCxnSpPr>
              <p:nvPr/>
            </p:nvCxnSpPr>
            <p:spPr>
              <a:xfrm>
                <a:off x="10770561" y="3263395"/>
                <a:ext cx="731591" cy="24235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3" name="Straight Arrow Connector 412">
                <a:extLst>
                  <a:ext uri="{FF2B5EF4-FFF2-40B4-BE49-F238E27FC236}">
                    <a16:creationId xmlns:a16="http://schemas.microsoft.com/office/drawing/2014/main" id="{F69ADB78-5FD9-EA67-E1FB-F20BEB8DA165}"/>
                  </a:ext>
                </a:extLst>
              </p:cNvPr>
              <p:cNvCxnSpPr>
                <a:cxnSpLocks/>
                <a:stCxn id="339" idx="5"/>
                <a:endCxn id="578" idx="1"/>
              </p:cNvCxnSpPr>
              <p:nvPr/>
            </p:nvCxnSpPr>
            <p:spPr>
              <a:xfrm>
                <a:off x="10743644" y="3331159"/>
                <a:ext cx="758508" cy="45710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6" name="Straight Arrow Connector 425">
                <a:extLst>
                  <a:ext uri="{FF2B5EF4-FFF2-40B4-BE49-F238E27FC236}">
                    <a16:creationId xmlns:a16="http://schemas.microsoft.com/office/drawing/2014/main" id="{66D29777-FA3B-0BEF-B9DB-413E6588FC6B}"/>
                  </a:ext>
                </a:extLst>
              </p:cNvPr>
              <p:cNvCxnSpPr>
                <a:cxnSpLocks/>
                <a:stCxn id="330" idx="3"/>
                <a:endCxn id="327" idx="7"/>
              </p:cNvCxnSpPr>
              <p:nvPr/>
            </p:nvCxnSpPr>
            <p:spPr>
              <a:xfrm flipH="1">
                <a:off x="9942573" y="2936006"/>
                <a:ext cx="237182" cy="2175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9" name="Straight Arrow Connector 428">
                <a:extLst>
                  <a:ext uri="{FF2B5EF4-FFF2-40B4-BE49-F238E27FC236}">
                    <a16:creationId xmlns:a16="http://schemas.microsoft.com/office/drawing/2014/main" id="{9B74FA1D-EDBF-3BE5-C1AB-CAABDE296AA0}"/>
                  </a:ext>
                </a:extLst>
              </p:cNvPr>
              <p:cNvCxnSpPr>
                <a:cxnSpLocks/>
                <a:stCxn id="330" idx="5"/>
                <a:endCxn id="339" idx="0"/>
              </p:cNvCxnSpPr>
              <p:nvPr/>
            </p:nvCxnSpPr>
            <p:spPr>
              <a:xfrm>
                <a:off x="10315809" y="2936006"/>
                <a:ext cx="362851" cy="23155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B42BA2F0-7378-B73E-D05E-59F96E77F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426996" y="3754071"/>
                <a:ext cx="219456" cy="118872"/>
              </a:xfrm>
              <a:prstGeom prst="rect">
                <a:avLst/>
              </a:prstGeom>
            </p:spPr>
          </p:pic>
        </p:grp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5BDF327A-FDBD-5174-7D64-7FCE8B42D39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343422" y="5323041"/>
            <a:ext cx="168812" cy="9144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C2E6495-660F-23BF-45A2-FF3C48BD68CC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43422" y="4114266"/>
            <a:ext cx="168812" cy="91440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BF28D45-B2C7-1045-D7B2-DDB6D18BCF3D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343422" y="4353609"/>
            <a:ext cx="168812" cy="91440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DDEC973F-2DF9-6DCE-CD4D-C0D7D1D94ED5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336462" y="4571374"/>
            <a:ext cx="168812" cy="9144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2F180380-DDC2-382A-3D01-6CD518E7887F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343422" y="4822313"/>
            <a:ext cx="168812" cy="91440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8CD91B02-01CC-B4E1-C878-42BBBD5F11E8}"/>
              </a:ext>
            </a:extLst>
          </p:cNvPr>
          <p:cNvSpPr txBox="1"/>
          <p:nvPr/>
        </p:nvSpPr>
        <p:spPr>
          <a:xfrm>
            <a:off x="2098707" y="5473898"/>
            <a:ext cx="408373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2B0D6E4-3229-BB6C-0FDD-1FD059B6454D}"/>
              </a:ext>
            </a:extLst>
          </p:cNvPr>
          <p:cNvSpPr txBox="1"/>
          <p:nvPr/>
        </p:nvSpPr>
        <p:spPr>
          <a:xfrm>
            <a:off x="6625122" y="5476738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655597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B0FEDC2-0CDE-415E-8520-034855979828}"/>
              </a:ext>
            </a:extLst>
          </p:cNvPr>
          <p:cNvSpPr txBox="1"/>
          <p:nvPr/>
        </p:nvSpPr>
        <p:spPr>
          <a:xfrm>
            <a:off x="1433016" y="2999140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9B1825-05CA-ACA7-CDB5-52F44943A90A}"/>
              </a:ext>
            </a:extLst>
          </p:cNvPr>
          <p:cNvSpPr txBox="1"/>
          <p:nvPr/>
        </p:nvSpPr>
        <p:spPr>
          <a:xfrm>
            <a:off x="1433016" y="5161086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4FA8106-8A72-7253-4D23-2EBCA5D43546}"/>
              </a:ext>
            </a:extLst>
          </p:cNvPr>
          <p:cNvSpPr txBox="1"/>
          <p:nvPr/>
        </p:nvSpPr>
        <p:spPr>
          <a:xfrm>
            <a:off x="9112837" y="5016573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A64A1B-6DA5-6E00-FDD1-DCF635BA0B03}"/>
              </a:ext>
            </a:extLst>
          </p:cNvPr>
          <p:cNvSpPr/>
          <p:nvPr/>
        </p:nvSpPr>
        <p:spPr>
          <a:xfrm>
            <a:off x="5838529" y="3710865"/>
            <a:ext cx="377995" cy="2070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FCC89D4-52B2-614D-3DB0-E12BA30F394E}"/>
              </a:ext>
            </a:extLst>
          </p:cNvPr>
          <p:cNvGrpSpPr/>
          <p:nvPr/>
        </p:nvGrpSpPr>
        <p:grpSpPr>
          <a:xfrm>
            <a:off x="2367058" y="1146168"/>
            <a:ext cx="5298051" cy="3952875"/>
            <a:chOff x="3201752" y="1520895"/>
            <a:chExt cx="5298051" cy="395287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2F3C26-7F2F-DE25-F867-044C44BAEC9A}"/>
                </a:ext>
              </a:extLst>
            </p:cNvPr>
            <p:cNvSpPr/>
            <p:nvPr/>
          </p:nvSpPr>
          <p:spPr>
            <a:xfrm>
              <a:off x="3201752" y="1520895"/>
              <a:ext cx="5298051" cy="3952875"/>
            </a:xfrm>
            <a:prstGeom prst="roundRect">
              <a:avLst/>
            </a:prstGeom>
            <a:solidFill>
              <a:schemeClr val="lt1">
                <a:alpha val="77934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640080"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602E48-5194-392A-F578-236E53DB1565}"/>
                </a:ext>
              </a:extLst>
            </p:cNvPr>
            <p:cNvSpPr txBox="1"/>
            <p:nvPr/>
          </p:nvSpPr>
          <p:spPr>
            <a:xfrm>
              <a:off x="3397587" y="3436335"/>
              <a:ext cx="1682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</a:rPr>
                <a:t>Biased Blackbox</a:t>
              </a:r>
            </a:p>
          </p:txBody>
        </p:sp>
        <p:pic>
          <p:nvPicPr>
            <p:cNvPr id="34" name="Picture 33" descr="A picture containing text, outdoor, bird, colorful&#10;&#10;Description automatically generated">
              <a:extLst>
                <a:ext uri="{FF2B5EF4-FFF2-40B4-BE49-F238E27FC236}">
                  <a16:creationId xmlns:a16="http://schemas.microsoft.com/office/drawing/2014/main" id="{4A25181C-16CD-DBE2-557B-A9B66506A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7587" y="1712363"/>
              <a:ext cx="1673005" cy="1673005"/>
            </a:xfrm>
            <a:prstGeom prst="rect">
              <a:avLst/>
            </a:prstGeom>
          </p:spPr>
        </p:pic>
        <p:pic>
          <p:nvPicPr>
            <p:cNvPr id="44" name="Picture 43" descr="A picture containing text, tree, outdoor, weapon&#10;&#10;Description automatically generated">
              <a:extLst>
                <a:ext uri="{FF2B5EF4-FFF2-40B4-BE49-F238E27FC236}">
                  <a16:creationId xmlns:a16="http://schemas.microsoft.com/office/drawing/2014/main" id="{F5E2354E-242D-55F9-2B16-27773DC0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5168" y="1715425"/>
              <a:ext cx="1673005" cy="1673005"/>
            </a:xfrm>
            <a:prstGeom prst="rect">
              <a:avLst/>
            </a:prstGeom>
          </p:spPr>
        </p:pic>
        <p:pic>
          <p:nvPicPr>
            <p:cNvPr id="62" name="Picture 61" descr="A picture containing grass, bird, tree, gallinaceous bird&#10;&#10;Description automatically generated">
              <a:extLst>
                <a:ext uri="{FF2B5EF4-FFF2-40B4-BE49-F238E27FC236}">
                  <a16:creationId xmlns:a16="http://schemas.microsoft.com/office/drawing/2014/main" id="{7981BDB3-4572-E2C6-0493-48FAB8F2E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8631" y="1715425"/>
              <a:ext cx="1673005" cy="167300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E84191F-18E5-944D-6533-026BA33E6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4572" y="3753027"/>
              <a:ext cx="3542467" cy="494443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91B4465-4B74-CD60-BD15-B0569AFE1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7371" y="4676440"/>
              <a:ext cx="4962927" cy="621792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CEEE85-B07D-00F5-58CD-16B0629CC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252" y="3378300"/>
            <a:ext cx="4160126" cy="167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3B9A76-BBF9-C674-B9E4-C3B672F94E38}"/>
              </a:ext>
            </a:extLst>
          </p:cNvPr>
          <p:cNvSpPr txBox="1"/>
          <p:nvPr/>
        </p:nvSpPr>
        <p:spPr>
          <a:xfrm>
            <a:off x="2562893" y="3963159"/>
            <a:ext cx="160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Robust Blackbox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BBDC036-37F3-D70B-B64E-9E370C4EE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4252" y="1337636"/>
            <a:ext cx="4160126" cy="167335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E0804E1-C90E-822F-F6AC-5A52AE79FD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430" y="3335070"/>
            <a:ext cx="1635947" cy="18453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2EC5AF-F473-DD5F-42EE-FBC02F34F1D8}"/>
              </a:ext>
            </a:extLst>
          </p:cNvPr>
          <p:cNvSpPr txBox="1"/>
          <p:nvPr/>
        </p:nvSpPr>
        <p:spPr>
          <a:xfrm>
            <a:off x="4808807" y="5155073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EE08711F-A7FE-BCF6-8A86-DF12D8EAEB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656" y="1066460"/>
            <a:ext cx="1429497" cy="19326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5F405A-D549-D527-E616-17BCA346758E}"/>
              </a:ext>
            </a:extLst>
          </p:cNvPr>
          <p:cNvSpPr txBox="1"/>
          <p:nvPr/>
        </p:nvSpPr>
        <p:spPr>
          <a:xfrm>
            <a:off x="9156523" y="2896184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7887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B0FEDC2-0CDE-415E-8520-034855979828}"/>
              </a:ext>
            </a:extLst>
          </p:cNvPr>
          <p:cNvSpPr txBox="1"/>
          <p:nvPr/>
        </p:nvSpPr>
        <p:spPr>
          <a:xfrm>
            <a:off x="1433016" y="2999140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9B1825-05CA-ACA7-CDB5-52F44943A90A}"/>
              </a:ext>
            </a:extLst>
          </p:cNvPr>
          <p:cNvSpPr txBox="1"/>
          <p:nvPr/>
        </p:nvSpPr>
        <p:spPr>
          <a:xfrm>
            <a:off x="1433016" y="5161086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4FA8106-8A72-7253-4D23-2EBCA5D43546}"/>
              </a:ext>
            </a:extLst>
          </p:cNvPr>
          <p:cNvSpPr txBox="1"/>
          <p:nvPr/>
        </p:nvSpPr>
        <p:spPr>
          <a:xfrm>
            <a:off x="9112837" y="5016573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A64A1B-6DA5-6E00-FDD1-DCF635BA0B03}"/>
              </a:ext>
            </a:extLst>
          </p:cNvPr>
          <p:cNvSpPr/>
          <p:nvPr/>
        </p:nvSpPr>
        <p:spPr>
          <a:xfrm>
            <a:off x="5838529" y="3710865"/>
            <a:ext cx="377995" cy="2070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FCC89D4-52B2-614D-3DB0-E12BA30F394E}"/>
              </a:ext>
            </a:extLst>
          </p:cNvPr>
          <p:cNvGrpSpPr/>
          <p:nvPr/>
        </p:nvGrpSpPr>
        <p:grpSpPr>
          <a:xfrm>
            <a:off x="2367058" y="1146168"/>
            <a:ext cx="5298051" cy="3952875"/>
            <a:chOff x="3201752" y="1520895"/>
            <a:chExt cx="5298051" cy="395287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2F3C26-7F2F-DE25-F867-044C44BAEC9A}"/>
                </a:ext>
              </a:extLst>
            </p:cNvPr>
            <p:cNvSpPr/>
            <p:nvPr/>
          </p:nvSpPr>
          <p:spPr>
            <a:xfrm>
              <a:off x="3201752" y="1520895"/>
              <a:ext cx="5298051" cy="3952875"/>
            </a:xfrm>
            <a:prstGeom prst="roundRect">
              <a:avLst/>
            </a:prstGeom>
            <a:solidFill>
              <a:schemeClr val="lt1">
                <a:alpha val="77934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640080"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602E48-5194-392A-F578-236E53DB1565}"/>
                </a:ext>
              </a:extLst>
            </p:cNvPr>
            <p:cNvSpPr txBox="1"/>
            <p:nvPr/>
          </p:nvSpPr>
          <p:spPr>
            <a:xfrm>
              <a:off x="3397587" y="3436335"/>
              <a:ext cx="1682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</a:rPr>
                <a:t>Biased Blackbox</a:t>
              </a:r>
            </a:p>
          </p:txBody>
        </p:sp>
        <p:pic>
          <p:nvPicPr>
            <p:cNvPr id="34" name="Picture 33" descr="A picture containing text, outdoor, bird, colorful&#10;&#10;Description automatically generated">
              <a:extLst>
                <a:ext uri="{FF2B5EF4-FFF2-40B4-BE49-F238E27FC236}">
                  <a16:creationId xmlns:a16="http://schemas.microsoft.com/office/drawing/2014/main" id="{4A25181C-16CD-DBE2-557B-A9B66506A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7587" y="1712363"/>
              <a:ext cx="1673005" cy="1673005"/>
            </a:xfrm>
            <a:prstGeom prst="rect">
              <a:avLst/>
            </a:prstGeom>
          </p:spPr>
        </p:pic>
        <p:pic>
          <p:nvPicPr>
            <p:cNvPr id="44" name="Picture 43" descr="A picture containing text, tree, outdoor, weapon&#10;&#10;Description automatically generated">
              <a:extLst>
                <a:ext uri="{FF2B5EF4-FFF2-40B4-BE49-F238E27FC236}">
                  <a16:creationId xmlns:a16="http://schemas.microsoft.com/office/drawing/2014/main" id="{F5E2354E-242D-55F9-2B16-27773DC0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5168" y="1715425"/>
              <a:ext cx="1673005" cy="1673005"/>
            </a:xfrm>
            <a:prstGeom prst="rect">
              <a:avLst/>
            </a:prstGeom>
          </p:spPr>
        </p:pic>
        <p:pic>
          <p:nvPicPr>
            <p:cNvPr id="62" name="Picture 61" descr="A picture containing grass, bird, tree, gallinaceous bird&#10;&#10;Description automatically generated">
              <a:extLst>
                <a:ext uri="{FF2B5EF4-FFF2-40B4-BE49-F238E27FC236}">
                  <a16:creationId xmlns:a16="http://schemas.microsoft.com/office/drawing/2014/main" id="{7981BDB3-4572-E2C6-0493-48FAB8F2E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8631" y="1715425"/>
              <a:ext cx="1673005" cy="167300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E84191F-18E5-944D-6533-026BA33E6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4572" y="3753027"/>
              <a:ext cx="3542467" cy="494443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91B4465-4B74-CD60-BD15-B0569AFE1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7371" y="4676440"/>
              <a:ext cx="4962927" cy="621792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CEEE85-B07D-00F5-58CD-16B0629CC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252" y="3378300"/>
            <a:ext cx="4160126" cy="167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3B9A76-BBF9-C674-B9E4-C3B672F94E38}"/>
              </a:ext>
            </a:extLst>
          </p:cNvPr>
          <p:cNvSpPr txBox="1"/>
          <p:nvPr/>
        </p:nvSpPr>
        <p:spPr>
          <a:xfrm>
            <a:off x="2562893" y="3963159"/>
            <a:ext cx="160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Robust Blackbox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BBDC036-37F3-D70B-B64E-9E370C4EE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4252" y="1337636"/>
            <a:ext cx="4160126" cy="167335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E0804E1-C90E-822F-F6AC-5A52AE79FD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430" y="3335070"/>
            <a:ext cx="1635947" cy="18453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42EC5AF-F473-DD5F-42EE-FBC02F34F1D8}"/>
              </a:ext>
            </a:extLst>
          </p:cNvPr>
          <p:cNvSpPr txBox="1"/>
          <p:nvPr/>
        </p:nvSpPr>
        <p:spPr>
          <a:xfrm>
            <a:off x="4808807" y="5155073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EE08711F-A7FE-BCF6-8A86-DF12D8EAEB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656" y="1066460"/>
            <a:ext cx="1429497" cy="19326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85F405A-D549-D527-E616-17BCA346758E}"/>
              </a:ext>
            </a:extLst>
          </p:cNvPr>
          <p:cNvSpPr txBox="1"/>
          <p:nvPr/>
        </p:nvSpPr>
        <p:spPr>
          <a:xfrm>
            <a:off x="9156523" y="2896184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1409496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9D491B6-7439-419F-6937-A769B3BC049B}"/>
              </a:ext>
            </a:extLst>
          </p:cNvPr>
          <p:cNvGrpSpPr/>
          <p:nvPr/>
        </p:nvGrpSpPr>
        <p:grpSpPr>
          <a:xfrm>
            <a:off x="2047562" y="944571"/>
            <a:ext cx="8558380" cy="4929184"/>
            <a:chOff x="2047562" y="944571"/>
            <a:chExt cx="8558380" cy="492918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39E32E-6CE4-C4FD-BDB3-F72E2F064AC4}"/>
                </a:ext>
              </a:extLst>
            </p:cNvPr>
            <p:cNvCxnSpPr>
              <a:cxnSpLocks/>
            </p:cNvCxnSpPr>
            <p:nvPr/>
          </p:nvCxnSpPr>
          <p:spPr>
            <a:xfrm>
              <a:off x="2047562" y="4980646"/>
              <a:ext cx="822960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77707D-65E5-90CF-0086-300A7891499D}"/>
                </a:ext>
              </a:extLst>
            </p:cNvPr>
            <p:cNvCxnSpPr>
              <a:cxnSpLocks/>
            </p:cNvCxnSpPr>
            <p:nvPr/>
          </p:nvCxnSpPr>
          <p:spPr>
            <a:xfrm>
              <a:off x="2047562" y="5337603"/>
              <a:ext cx="822960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90C3E3-33BE-C031-6647-6E00E552CC1E}"/>
                </a:ext>
              </a:extLst>
            </p:cNvPr>
            <p:cNvCxnSpPr/>
            <p:nvPr/>
          </p:nvCxnSpPr>
          <p:spPr>
            <a:xfrm>
              <a:off x="2127134" y="3684894"/>
              <a:ext cx="1554480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B7D783-09EC-C645-0334-8031BEA5A2E7}"/>
                </a:ext>
              </a:extLst>
            </p:cNvPr>
            <p:cNvCxnSpPr>
              <a:cxnSpLocks/>
            </p:cNvCxnSpPr>
            <p:nvPr/>
          </p:nvCxnSpPr>
          <p:spPr>
            <a:xfrm>
              <a:off x="3663688" y="3622074"/>
              <a:ext cx="1831127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63BB7F3-725D-DC7D-50DF-AB1175AC17C5}"/>
                </a:ext>
              </a:extLst>
            </p:cNvPr>
            <p:cNvSpPr/>
            <p:nvPr/>
          </p:nvSpPr>
          <p:spPr>
            <a:xfrm>
              <a:off x="3670350" y="3748231"/>
              <a:ext cx="1262934" cy="978581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1270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51EA7B-3ADA-D272-3445-AF717C7748C9}"/>
                </a:ext>
              </a:extLst>
            </p:cNvPr>
            <p:cNvCxnSpPr>
              <a:cxnSpLocks/>
            </p:cNvCxnSpPr>
            <p:nvPr/>
          </p:nvCxnSpPr>
          <p:spPr>
            <a:xfrm>
              <a:off x="5494815" y="3590324"/>
              <a:ext cx="1831127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42088C1-D2AE-1DF4-E7EE-A1B9D0A6ABFA}"/>
                </a:ext>
              </a:extLst>
            </p:cNvPr>
            <p:cNvSpPr/>
            <p:nvPr/>
          </p:nvSpPr>
          <p:spPr>
            <a:xfrm>
              <a:off x="5491952" y="3652981"/>
              <a:ext cx="1262934" cy="1019333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63500">
              <a:solidFill>
                <a:schemeClr val="bg1">
                  <a:lumMod val="65000"/>
                </a:schemeClr>
              </a:solidFill>
              <a:tailEnd type="triangle" w="med" len="med"/>
            </a:ln>
            <a:effectLst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C63827-128B-8B08-151A-2090F6164C16}"/>
                </a:ext>
              </a:extLst>
            </p:cNvPr>
            <p:cNvCxnSpPr>
              <a:cxnSpLocks/>
            </p:cNvCxnSpPr>
            <p:nvPr/>
          </p:nvCxnSpPr>
          <p:spPr>
            <a:xfrm>
              <a:off x="7322455" y="3575876"/>
              <a:ext cx="2730704" cy="4115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718768F-C5B9-A209-71E6-85717E4BA7B3}"/>
                </a:ext>
              </a:extLst>
            </p:cNvPr>
            <p:cNvSpPr/>
            <p:nvPr/>
          </p:nvSpPr>
          <p:spPr>
            <a:xfrm>
              <a:off x="7322767" y="3604303"/>
              <a:ext cx="1262934" cy="1028185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04E377-06C0-C344-A645-C747510B7AB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188" y="3684894"/>
              <a:ext cx="781476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88C986-3778-921A-530E-7A10710FFC77}"/>
                </a:ext>
              </a:extLst>
            </p:cNvPr>
            <p:cNvCxnSpPr>
              <a:cxnSpLocks/>
            </p:cNvCxnSpPr>
            <p:nvPr/>
          </p:nvCxnSpPr>
          <p:spPr>
            <a:xfrm>
              <a:off x="3869182" y="3619889"/>
              <a:ext cx="781476" cy="0"/>
            </a:xfrm>
            <a:prstGeom prst="line">
              <a:avLst/>
            </a:prstGeom>
            <a:ln w="127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8C77-7D72-6F6E-11D4-B87CA966B93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442" y="3591073"/>
              <a:ext cx="640080" cy="0"/>
            </a:xfrm>
            <a:prstGeom prst="line">
              <a:avLst/>
            </a:prstGeom>
            <a:ln w="635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C4892CF-E6E1-709F-C4A1-8F0ACD89AF3E}"/>
                    </a:ext>
                  </a:extLst>
                </p:cNvPr>
                <p:cNvSpPr txBox="1"/>
                <p:nvPr/>
              </p:nvSpPr>
              <p:spPr>
                <a:xfrm>
                  <a:off x="2127134" y="3177182"/>
                  <a:ext cx="12559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C4892CF-E6E1-709F-C4A1-8F0ACD89A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134" y="3177182"/>
                  <a:ext cx="1255985" cy="338554"/>
                </a:xfrm>
                <a:prstGeom prst="rect">
                  <a:avLst/>
                </a:prstGeom>
                <a:blipFill>
                  <a:blip r:embed="rId2"/>
                  <a:stretch>
                    <a:fillRect l="-2000" t="-7407" r="-1000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5E429A-1A0F-42D3-C326-10A5E3405DBC}"/>
                    </a:ext>
                  </a:extLst>
                </p:cNvPr>
                <p:cNvSpPr txBox="1"/>
                <p:nvPr/>
              </p:nvSpPr>
              <p:spPr>
                <a:xfrm>
                  <a:off x="5964989" y="3260631"/>
                  <a:ext cx="12559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5E429A-1A0F-42D3-C326-10A5E3405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989" y="3260631"/>
                  <a:ext cx="1255985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2000" t="-3571" r="-2000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B1972E-4052-50D1-1B8B-D9C49B6BEC5E}"/>
                </a:ext>
              </a:extLst>
            </p:cNvPr>
            <p:cNvCxnSpPr>
              <a:cxnSpLocks/>
            </p:cNvCxnSpPr>
            <p:nvPr/>
          </p:nvCxnSpPr>
          <p:spPr>
            <a:xfrm>
              <a:off x="4726455" y="4751695"/>
              <a:ext cx="4208681" cy="0"/>
            </a:xfrm>
            <a:prstGeom prst="line">
              <a:avLst/>
            </a:prstGeom>
            <a:ln w="127000">
              <a:solidFill>
                <a:schemeClr val="bg1">
                  <a:lumMod val="65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7E02B4-3404-B1E5-BDEF-52224A0929D3}"/>
                </a:ext>
              </a:extLst>
            </p:cNvPr>
            <p:cNvCxnSpPr>
              <a:cxnSpLocks/>
            </p:cNvCxnSpPr>
            <p:nvPr/>
          </p:nvCxnSpPr>
          <p:spPr>
            <a:xfrm>
              <a:off x="6693129" y="4669202"/>
              <a:ext cx="2242007" cy="0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1DF39D-54D4-38BB-2B15-D4C06DECCF0A}"/>
                </a:ext>
              </a:extLst>
            </p:cNvPr>
            <p:cNvCxnSpPr>
              <a:cxnSpLocks/>
            </p:cNvCxnSpPr>
            <p:nvPr/>
          </p:nvCxnSpPr>
          <p:spPr>
            <a:xfrm>
              <a:off x="8434845" y="4635600"/>
              <a:ext cx="500291" cy="0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8FD373-B3D2-F535-AD96-E9066A5B9308}"/>
                </a:ext>
              </a:extLst>
            </p:cNvPr>
            <p:cNvCxnSpPr>
              <a:cxnSpLocks/>
            </p:cNvCxnSpPr>
            <p:nvPr/>
          </p:nvCxnSpPr>
          <p:spPr>
            <a:xfrm>
              <a:off x="8848050" y="4719348"/>
              <a:ext cx="1438806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0360F52-2950-9645-0EDE-304E144C5B25}"/>
                </a:ext>
              </a:extLst>
            </p:cNvPr>
            <p:cNvSpPr/>
            <p:nvPr/>
          </p:nvSpPr>
          <p:spPr>
            <a:xfrm>
              <a:off x="2870521" y="1432693"/>
              <a:ext cx="3443705" cy="618010"/>
            </a:xfrm>
            <a:custGeom>
              <a:avLst/>
              <a:gdLst>
                <a:gd name="connsiteX0" fmla="*/ 0 w 1585731"/>
                <a:gd name="connsiteY0" fmla="*/ 289441 h 312591"/>
                <a:gd name="connsiteX1" fmla="*/ 844951 w 1585731"/>
                <a:gd name="connsiteY1" fmla="*/ 74 h 312591"/>
                <a:gd name="connsiteX2" fmla="*/ 1585731 w 1585731"/>
                <a:gd name="connsiteY2" fmla="*/ 312591 h 312591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373" h="514283">
                  <a:moveTo>
                    <a:pt x="0" y="289441"/>
                  </a:moveTo>
                  <a:cubicBezTo>
                    <a:pt x="290331" y="142828"/>
                    <a:pt x="580663" y="-3784"/>
                    <a:pt x="844951" y="74"/>
                  </a:cubicBezTo>
                  <a:cubicBezTo>
                    <a:pt x="1109239" y="3932"/>
                    <a:pt x="1309342" y="222436"/>
                    <a:pt x="1490373" y="514283"/>
                  </a:cubicBezTo>
                </a:path>
              </a:pathLst>
            </a:cu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A5C120-42A2-F8F7-1AF5-DBBFFDC7BC1E}"/>
                </a:ext>
              </a:extLst>
            </p:cNvPr>
            <p:cNvSpPr/>
            <p:nvPr/>
          </p:nvSpPr>
          <p:spPr>
            <a:xfrm>
              <a:off x="2870523" y="1618393"/>
              <a:ext cx="1767729" cy="416717"/>
            </a:xfrm>
            <a:custGeom>
              <a:avLst/>
              <a:gdLst>
                <a:gd name="connsiteX0" fmla="*/ 0 w 3576577"/>
                <a:gd name="connsiteY0" fmla="*/ 416917 h 416917"/>
                <a:gd name="connsiteX1" fmla="*/ 1794076 w 3576577"/>
                <a:gd name="connsiteY1" fmla="*/ 228 h 416917"/>
                <a:gd name="connsiteX2" fmla="*/ 3576577 w 3576577"/>
                <a:gd name="connsiteY2" fmla="*/ 370618 h 416917"/>
                <a:gd name="connsiteX0" fmla="*/ 0 w 3510935"/>
                <a:gd name="connsiteY0" fmla="*/ 416750 h 914369"/>
                <a:gd name="connsiteX1" fmla="*/ 1794076 w 3510935"/>
                <a:gd name="connsiteY1" fmla="*/ 61 h 914369"/>
                <a:gd name="connsiteX2" fmla="*/ 3510935 w 3510935"/>
                <a:gd name="connsiteY2" fmla="*/ 914369 h 914369"/>
                <a:gd name="connsiteX0" fmla="*/ 0 w 3510935"/>
                <a:gd name="connsiteY0" fmla="*/ 416779 h 914398"/>
                <a:gd name="connsiteX1" fmla="*/ 1794076 w 3510935"/>
                <a:gd name="connsiteY1" fmla="*/ 90 h 914398"/>
                <a:gd name="connsiteX2" fmla="*/ 3510935 w 3510935"/>
                <a:gd name="connsiteY2" fmla="*/ 914398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935" h="914398">
                  <a:moveTo>
                    <a:pt x="0" y="416779"/>
                  </a:moveTo>
                  <a:cubicBezTo>
                    <a:pt x="598990" y="212292"/>
                    <a:pt x="1197980" y="7806"/>
                    <a:pt x="1794076" y="90"/>
                  </a:cubicBezTo>
                  <a:cubicBezTo>
                    <a:pt x="2390172" y="-7626"/>
                    <a:pt x="3103719" y="483602"/>
                    <a:pt x="3510935" y="91439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1AB532-B1F4-430B-8793-4AB6494ABE6A}"/>
                </a:ext>
              </a:extLst>
            </p:cNvPr>
            <p:cNvSpPr/>
            <p:nvPr/>
          </p:nvSpPr>
          <p:spPr>
            <a:xfrm>
              <a:off x="2893670" y="1276558"/>
              <a:ext cx="5327043" cy="784023"/>
            </a:xfrm>
            <a:custGeom>
              <a:avLst/>
              <a:gdLst>
                <a:gd name="connsiteX0" fmla="*/ 0 w 4919240"/>
                <a:gd name="connsiteY0" fmla="*/ 347614 h 405488"/>
                <a:gd name="connsiteX1" fmla="*/ 2720050 w 4919240"/>
                <a:gd name="connsiteY1" fmla="*/ 374 h 405488"/>
                <a:gd name="connsiteX2" fmla="*/ 4919240 w 4919240"/>
                <a:gd name="connsiteY2" fmla="*/ 405488 h 405488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407" h="537714">
                  <a:moveTo>
                    <a:pt x="0" y="347614"/>
                  </a:moveTo>
                  <a:cubicBezTo>
                    <a:pt x="950088" y="169171"/>
                    <a:pt x="1900177" y="-9272"/>
                    <a:pt x="2720050" y="374"/>
                  </a:cubicBezTo>
                  <a:cubicBezTo>
                    <a:pt x="3539923" y="10020"/>
                    <a:pt x="4108665" y="245533"/>
                    <a:pt x="4677407" y="53771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82DA7-90B6-5895-E1A8-D55D15CFCCB0}"/>
                </a:ext>
              </a:extLst>
            </p:cNvPr>
            <p:cNvSpPr txBox="1"/>
            <p:nvPr/>
          </p:nvSpPr>
          <p:spPr>
            <a:xfrm>
              <a:off x="5462834" y="944571"/>
              <a:ext cx="44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Fix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4A62D62-9780-E56D-CDA5-F3784ECBD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0992" y="2721557"/>
              <a:ext cx="594748" cy="2734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88D06B9-71F9-4465-C0B6-7AEA2CC3BB32}"/>
                    </a:ext>
                  </a:extLst>
                </p:cNvPr>
                <p:cNvSpPr txBox="1"/>
                <p:nvPr/>
              </p:nvSpPr>
              <p:spPr>
                <a:xfrm>
                  <a:off x="7988193" y="3262637"/>
                  <a:ext cx="12559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88D06B9-71F9-4465-C0B6-7AEA2CC3B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193" y="3262637"/>
                  <a:ext cx="1255985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2000" t="-3571" r="-2000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043D74F-E475-55D1-8703-D18735B10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4948" y="2703316"/>
              <a:ext cx="623621" cy="2834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B74AE4-8578-D8CD-5F05-ED6101D46354}"/>
                    </a:ext>
                  </a:extLst>
                </p:cNvPr>
                <p:cNvSpPr txBox="1"/>
                <p:nvPr/>
              </p:nvSpPr>
              <p:spPr>
                <a:xfrm>
                  <a:off x="4284242" y="3248602"/>
                  <a:ext cx="125162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B74AE4-8578-D8CD-5F05-ED6101D46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4242" y="3248602"/>
                  <a:ext cx="1251625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2020" t="-3571" r="-2020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0B76D75-01BF-0184-2575-484E9F21D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71302" y="2702512"/>
              <a:ext cx="620028" cy="28507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95BB740-A27B-9974-77C1-99218C967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81860" y="2697120"/>
              <a:ext cx="623621" cy="283464"/>
            </a:xfrm>
            <a:prstGeom prst="rect">
              <a:avLst/>
            </a:prstGeom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4170F90-7C90-81D3-5A56-11909B9EAE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35313" y="3531870"/>
              <a:ext cx="298158" cy="298158"/>
              <a:chOff x="3084961" y="5191330"/>
              <a:chExt cx="914400" cy="9144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A722AC-2A9F-3BB6-4DD7-710600A1EE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6C3705CA-DC6F-8B5C-51AE-EBF3CC4D2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163F02-CAF0-382F-D03B-8BFAC397D1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92074" y="3485366"/>
              <a:ext cx="298158" cy="298158"/>
              <a:chOff x="3084961" y="5191330"/>
              <a:chExt cx="914400" cy="9144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28CCA14-8C24-F0C7-E311-6441E26B2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4" name="Graphic 93">
                <a:extLst>
                  <a:ext uri="{FF2B5EF4-FFF2-40B4-BE49-F238E27FC236}">
                    <a16:creationId xmlns:a16="http://schemas.microsoft.com/office/drawing/2014/main" id="{1C1C705F-B232-3CD8-4AC6-B664274E6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19441CF-E543-9787-BEE1-324A5F811D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6132" y="3414510"/>
              <a:ext cx="298158" cy="298158"/>
              <a:chOff x="3084961" y="5191330"/>
              <a:chExt cx="914400" cy="91440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B7DBA15-7CA1-3FC0-9A0C-0ECA90285C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2" name="Graphic 91">
                <a:extLst>
                  <a:ext uri="{FF2B5EF4-FFF2-40B4-BE49-F238E27FC236}">
                    <a16:creationId xmlns:a16="http://schemas.microsoft.com/office/drawing/2014/main" id="{C93C2164-B9CB-1928-B283-6FDEF27EE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D4173B-C140-91CD-120F-180AE20CD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92822" y="3738588"/>
              <a:ext cx="500514" cy="18288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4B44869-82E6-0BDB-F9D9-8E320554A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11169" y="4237521"/>
              <a:ext cx="182880" cy="18288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326126-531E-5CC8-34EF-C59F19F40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73549" y="4168191"/>
              <a:ext cx="182880" cy="18288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EF99002-CBAC-9285-4D35-E102DE79C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25020" y="3689710"/>
              <a:ext cx="500514" cy="1828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3F6EB97-476A-4758-77B8-152512315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72081" y="3603756"/>
              <a:ext cx="510138" cy="1828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96DB9C2-19DF-D4B4-CE88-A2AA677F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23934" y="4093677"/>
              <a:ext cx="182880" cy="182880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FFAF4145-D3BD-E10B-20C4-E88937FDA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36834" y="4956455"/>
              <a:ext cx="558966" cy="598996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D5C9D5E7-54FB-D5E8-5087-495F8336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330898" y="4956455"/>
              <a:ext cx="546809" cy="58596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1CC8290-C7C6-292E-12CF-144BCD55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43707" y="5559164"/>
              <a:ext cx="165454" cy="226553"/>
            </a:xfrm>
            <a:prstGeom prst="rect">
              <a:avLst/>
            </a:prstGeom>
          </p:spPr>
        </p:pic>
        <p:sp>
          <p:nvSpPr>
            <p:cNvPr id="45" name="Double Brace 44">
              <a:extLst>
                <a:ext uri="{FF2B5EF4-FFF2-40B4-BE49-F238E27FC236}">
                  <a16:creationId xmlns:a16="http://schemas.microsoft.com/office/drawing/2014/main" id="{DC83FDD0-52AD-077E-9308-88556EB61AB0}"/>
                </a:ext>
              </a:extLst>
            </p:cNvPr>
            <p:cNvSpPr/>
            <p:nvPr/>
          </p:nvSpPr>
          <p:spPr>
            <a:xfrm>
              <a:off x="6567355" y="4985993"/>
              <a:ext cx="1449908" cy="794792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CD3EF2D-3BEA-5E56-0906-F8F94F79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195183" y="5626273"/>
              <a:ext cx="174381" cy="24054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D9C63561-C526-6679-3A26-F81243AE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5002493" y="4992832"/>
              <a:ext cx="559762" cy="604298"/>
            </a:xfrm>
            <a:prstGeom prst="rect">
              <a:avLst/>
            </a:prstGeom>
          </p:spPr>
        </p:pic>
        <p:sp>
          <p:nvSpPr>
            <p:cNvPr id="48" name="Double Brace 47">
              <a:extLst>
                <a:ext uri="{FF2B5EF4-FFF2-40B4-BE49-F238E27FC236}">
                  <a16:creationId xmlns:a16="http://schemas.microsoft.com/office/drawing/2014/main" id="{7FEAAC35-1F6D-29A4-1BD5-CD70FB481E5D}"/>
                </a:ext>
              </a:extLst>
            </p:cNvPr>
            <p:cNvSpPr/>
            <p:nvPr/>
          </p:nvSpPr>
          <p:spPr>
            <a:xfrm>
              <a:off x="4832185" y="5014653"/>
              <a:ext cx="911566" cy="801827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5DC8AA-D3FD-B38C-B54A-42018D99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102027" y="5534828"/>
              <a:ext cx="191075" cy="239616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294A7FDA-E296-A603-8D71-22B59F9F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71075" y="4930325"/>
              <a:ext cx="581067" cy="601957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FC67F454-34AD-7A1E-257B-2F71382AC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294693" y="4930325"/>
              <a:ext cx="568430" cy="588865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5A3FDC9C-2438-8508-C3EE-43CAFB9DC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905674" y="4930325"/>
              <a:ext cx="568430" cy="588865"/>
            </a:xfrm>
            <a:prstGeom prst="rect">
              <a:avLst/>
            </a:prstGeom>
          </p:spPr>
        </p:pic>
        <p:sp>
          <p:nvSpPr>
            <p:cNvPr id="53" name="Double Brace 52">
              <a:extLst>
                <a:ext uri="{FF2B5EF4-FFF2-40B4-BE49-F238E27FC236}">
                  <a16:creationId xmlns:a16="http://schemas.microsoft.com/office/drawing/2014/main" id="{76A934B7-762B-DCEF-5F5E-AB8C9738115E}"/>
                </a:ext>
              </a:extLst>
            </p:cNvPr>
            <p:cNvSpPr/>
            <p:nvPr/>
          </p:nvSpPr>
          <p:spPr>
            <a:xfrm>
              <a:off x="8496135" y="4952807"/>
              <a:ext cx="2109807" cy="798720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C16832-72EF-57D7-89B5-0ECEA97128E0}"/>
                </a:ext>
              </a:extLst>
            </p:cNvPr>
            <p:cNvSpPr txBox="1"/>
            <p:nvPr/>
          </p:nvSpPr>
          <p:spPr>
            <a:xfrm>
              <a:off x="2946995" y="4826757"/>
              <a:ext cx="1346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Blackbox Model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A080EA-FB88-6458-52D5-22B40B7E7811}"/>
                </a:ext>
              </a:extLst>
            </p:cNvPr>
            <p:cNvSpPr txBox="1"/>
            <p:nvPr/>
          </p:nvSpPr>
          <p:spPr>
            <a:xfrm>
              <a:off x="2946995" y="5183714"/>
              <a:ext cx="1746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Symbolic Model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C3B1581-E3F8-0086-4BA3-1A77C4AB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916037" y="5563196"/>
              <a:ext cx="175578" cy="22655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0E2A401-FE9D-6C1A-1908-E4E561983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846785" y="5554743"/>
              <a:ext cx="175578" cy="226552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872B180-F3C9-73FF-EF72-E16D5405C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9466657" y="5520180"/>
              <a:ext cx="191075" cy="238843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F9B03A3-BB32-A064-5F33-9BE41411A025}"/>
                </a:ext>
              </a:extLst>
            </p:cNvPr>
            <p:cNvGrpSpPr/>
            <p:nvPr/>
          </p:nvGrpSpPr>
          <p:grpSpPr>
            <a:xfrm>
              <a:off x="2459042" y="1837071"/>
              <a:ext cx="791374" cy="936386"/>
              <a:chOff x="1140978" y="272753"/>
              <a:chExt cx="791374" cy="93638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630971B-DC0A-6D89-9DFE-5A38DAC667A7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89" name="Graphic 88">
                  <a:extLst>
                    <a:ext uri="{FF2B5EF4-FFF2-40B4-BE49-F238E27FC236}">
                      <a16:creationId xmlns:a16="http://schemas.microsoft.com/office/drawing/2014/main" id="{1ACDB7BE-4784-4BDF-DC44-D2AD578510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ADA7EE03-D868-5EAE-304C-AFE5428EC77E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534606E-64CA-0C6C-2B3E-F76A1D67C6FC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87" name="Graphic 86">
                  <a:extLst>
                    <a:ext uri="{FF2B5EF4-FFF2-40B4-BE49-F238E27FC236}">
                      <a16:creationId xmlns:a16="http://schemas.microsoft.com/office/drawing/2014/main" id="{92D34BD9-B57F-330D-F9FE-253887A28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0820753-D7B8-74FE-AFE6-7018B6306AA1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9787475F-B93A-867B-3E15-097CC0E88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3051B8-5321-A4EC-3823-86A7393D7946}"/>
                </a:ext>
              </a:extLst>
            </p:cNvPr>
            <p:cNvGrpSpPr/>
            <p:nvPr/>
          </p:nvGrpSpPr>
          <p:grpSpPr>
            <a:xfrm>
              <a:off x="4541812" y="1837071"/>
              <a:ext cx="791374" cy="936386"/>
              <a:chOff x="1140978" y="272753"/>
              <a:chExt cx="791374" cy="93638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E49038A-A9C2-473E-47A6-D76824F30AEF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2FB204C7-0833-7527-7642-BD5395BB18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07F2C6E-C9B3-F897-A20F-5ED4DD690C5D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A1A713F-1225-B0E5-AAF7-5836AF87DBDB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748F371D-F24C-178C-7714-19D13AA6AB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7D49D4C9-FBEB-E4B4-16EF-B52F16A48314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ABB0A7EF-DA03-EDCA-1A92-3A7A2144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232D931-43F4-1F1C-3C60-C6069EDE475F}"/>
                </a:ext>
              </a:extLst>
            </p:cNvPr>
            <p:cNvGrpSpPr/>
            <p:nvPr/>
          </p:nvGrpSpPr>
          <p:grpSpPr>
            <a:xfrm>
              <a:off x="6171668" y="1837071"/>
              <a:ext cx="791374" cy="936386"/>
              <a:chOff x="1140978" y="272753"/>
              <a:chExt cx="791374" cy="93638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1DE9D8D-444B-C76C-8252-BA2DDD815FCE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6A83CDBB-6CCE-9ADC-20A7-30EC29C6B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5CCFE7B-34AA-B317-0413-AD8D76FFAA89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DA92018-4DB5-4E60-D472-97ABDFEFC78B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7EA42735-D226-4E66-5DA7-2E7E22AF6C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5776793-8D8F-6586-A637-89035FAE6199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09523A32-2CF2-AC64-9F66-1C854B513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0E11CDD-067D-186E-116A-1C2B32EF4D20}"/>
                </a:ext>
              </a:extLst>
            </p:cNvPr>
            <p:cNvGrpSpPr/>
            <p:nvPr/>
          </p:nvGrpSpPr>
          <p:grpSpPr>
            <a:xfrm>
              <a:off x="8117157" y="1837071"/>
              <a:ext cx="791374" cy="936386"/>
              <a:chOff x="1140978" y="272753"/>
              <a:chExt cx="791374" cy="936386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B7E4FB1-60A3-48EB-FD62-D6E669197740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9CAFD8B3-2D94-2A70-866A-ACE0E499A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C7E2259-1195-368A-B6DD-B1C5969359B0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A6E0BCF5-71A3-23F4-710A-4F21A896F0E2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66" name="Graphic 65">
                  <a:extLst>
                    <a:ext uri="{FF2B5EF4-FFF2-40B4-BE49-F238E27FC236}">
                      <a16:creationId xmlns:a16="http://schemas.microsoft.com/office/drawing/2014/main" id="{1AA7C8A6-5B55-BDC5-71FB-61DFFA710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CFB7DB0-60C9-08F9-D640-15C813465426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C7078CF9-89AF-1F08-91E4-5E763FFC5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BE1B021-C524-A486-7CE6-AA9B93FC4056}"/>
                </a:ext>
              </a:extLst>
            </p:cNvPr>
            <p:cNvGrpSpPr/>
            <p:nvPr/>
          </p:nvGrpSpPr>
          <p:grpSpPr>
            <a:xfrm>
              <a:off x="2286188" y="5593692"/>
              <a:ext cx="269779" cy="252348"/>
              <a:chOff x="2257809" y="5580463"/>
              <a:chExt cx="298158" cy="298158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C3F3D12-6EB9-A2CD-2A15-81DE629402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57809" y="5580463"/>
                <a:ext cx="298158" cy="29815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Graphic 98">
                <a:extLst>
                  <a:ext uri="{FF2B5EF4-FFF2-40B4-BE49-F238E27FC236}">
                    <a16:creationId xmlns:a16="http://schemas.microsoft.com/office/drawing/2014/main" id="{AEAE0CAB-9A23-36DC-4A24-7A98A0E151A7}"/>
                  </a:ext>
                </a:extLst>
              </p:cNvPr>
              <p:cNvSpPr/>
              <p:nvPr/>
            </p:nvSpPr>
            <p:spPr>
              <a:xfrm>
                <a:off x="2277345" y="5622684"/>
                <a:ext cx="220524" cy="198471"/>
              </a:xfrm>
              <a:custGeom>
                <a:avLst/>
                <a:gdLst>
                  <a:gd name="connsiteX0" fmla="*/ 160983 w 220524"/>
                  <a:gd name="connsiteY0" fmla="*/ 125699 h 198471"/>
                  <a:gd name="connsiteX1" fmla="*/ 178624 w 220524"/>
                  <a:gd name="connsiteY1" fmla="*/ 143341 h 198471"/>
                  <a:gd name="connsiteX2" fmla="*/ 136725 w 220524"/>
                  <a:gd name="connsiteY2" fmla="*/ 143341 h 198471"/>
                  <a:gd name="connsiteX3" fmla="*/ 92620 w 220524"/>
                  <a:gd name="connsiteY3" fmla="*/ 99236 h 198471"/>
                  <a:gd name="connsiteX4" fmla="*/ 136725 w 220524"/>
                  <a:gd name="connsiteY4" fmla="*/ 55131 h 198471"/>
                  <a:gd name="connsiteX5" fmla="*/ 178624 w 220524"/>
                  <a:gd name="connsiteY5" fmla="*/ 55131 h 198471"/>
                  <a:gd name="connsiteX6" fmla="*/ 160983 w 220524"/>
                  <a:gd name="connsiteY6" fmla="*/ 72773 h 198471"/>
                  <a:gd name="connsiteX7" fmla="*/ 176419 w 220524"/>
                  <a:gd name="connsiteY7" fmla="*/ 88210 h 198471"/>
                  <a:gd name="connsiteX8" fmla="*/ 220524 w 220524"/>
                  <a:gd name="connsiteY8" fmla="*/ 44105 h 198471"/>
                  <a:gd name="connsiteX9" fmla="*/ 176419 w 220524"/>
                  <a:gd name="connsiteY9" fmla="*/ 0 h 198471"/>
                  <a:gd name="connsiteX10" fmla="*/ 160983 w 220524"/>
                  <a:gd name="connsiteY10" fmla="*/ 15437 h 198471"/>
                  <a:gd name="connsiteX11" fmla="*/ 178624 w 220524"/>
                  <a:gd name="connsiteY11" fmla="*/ 33079 h 198471"/>
                  <a:gd name="connsiteX12" fmla="*/ 127904 w 220524"/>
                  <a:gd name="connsiteY12" fmla="*/ 33079 h 198471"/>
                  <a:gd name="connsiteX13" fmla="*/ 72773 w 220524"/>
                  <a:gd name="connsiteY13" fmla="*/ 88210 h 198471"/>
                  <a:gd name="connsiteX14" fmla="*/ 0 w 220524"/>
                  <a:gd name="connsiteY14" fmla="*/ 88210 h 198471"/>
                  <a:gd name="connsiteX15" fmla="*/ 0 w 220524"/>
                  <a:gd name="connsiteY15" fmla="*/ 110262 h 198471"/>
                  <a:gd name="connsiteX16" fmla="*/ 72773 w 220524"/>
                  <a:gd name="connsiteY16" fmla="*/ 110262 h 198471"/>
                  <a:gd name="connsiteX17" fmla="*/ 127904 w 220524"/>
                  <a:gd name="connsiteY17" fmla="*/ 165393 h 198471"/>
                  <a:gd name="connsiteX18" fmla="*/ 178624 w 220524"/>
                  <a:gd name="connsiteY18" fmla="*/ 165393 h 198471"/>
                  <a:gd name="connsiteX19" fmla="*/ 160983 w 220524"/>
                  <a:gd name="connsiteY19" fmla="*/ 183035 h 198471"/>
                  <a:gd name="connsiteX20" fmla="*/ 176419 w 220524"/>
                  <a:gd name="connsiteY20" fmla="*/ 198472 h 198471"/>
                  <a:gd name="connsiteX21" fmla="*/ 220524 w 220524"/>
                  <a:gd name="connsiteY21" fmla="*/ 154367 h 198471"/>
                  <a:gd name="connsiteX22" fmla="*/ 176419 w 220524"/>
                  <a:gd name="connsiteY22" fmla="*/ 110262 h 198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0524" h="198471">
                    <a:moveTo>
                      <a:pt x="160983" y="125699"/>
                    </a:moveTo>
                    <a:lnTo>
                      <a:pt x="178624" y="143341"/>
                    </a:lnTo>
                    <a:lnTo>
                      <a:pt x="136725" y="143341"/>
                    </a:lnTo>
                    <a:lnTo>
                      <a:pt x="92620" y="99236"/>
                    </a:lnTo>
                    <a:lnTo>
                      <a:pt x="136725" y="55131"/>
                    </a:lnTo>
                    <a:lnTo>
                      <a:pt x="178624" y="55131"/>
                    </a:lnTo>
                    <a:lnTo>
                      <a:pt x="160983" y="72773"/>
                    </a:lnTo>
                    <a:lnTo>
                      <a:pt x="176419" y="88210"/>
                    </a:lnTo>
                    <a:lnTo>
                      <a:pt x="220524" y="44105"/>
                    </a:lnTo>
                    <a:lnTo>
                      <a:pt x="176419" y="0"/>
                    </a:lnTo>
                    <a:lnTo>
                      <a:pt x="160983" y="15437"/>
                    </a:lnTo>
                    <a:lnTo>
                      <a:pt x="178624" y="33079"/>
                    </a:lnTo>
                    <a:lnTo>
                      <a:pt x="127904" y="33079"/>
                    </a:lnTo>
                    <a:lnTo>
                      <a:pt x="72773" y="88210"/>
                    </a:lnTo>
                    <a:lnTo>
                      <a:pt x="0" y="88210"/>
                    </a:lnTo>
                    <a:lnTo>
                      <a:pt x="0" y="110262"/>
                    </a:lnTo>
                    <a:lnTo>
                      <a:pt x="72773" y="110262"/>
                    </a:lnTo>
                    <a:lnTo>
                      <a:pt x="127904" y="165393"/>
                    </a:lnTo>
                    <a:lnTo>
                      <a:pt x="178624" y="165393"/>
                    </a:lnTo>
                    <a:lnTo>
                      <a:pt x="160983" y="183035"/>
                    </a:lnTo>
                    <a:lnTo>
                      <a:pt x="176419" y="198472"/>
                    </a:lnTo>
                    <a:lnTo>
                      <a:pt x="220524" y="154367"/>
                    </a:lnTo>
                    <a:lnTo>
                      <a:pt x="176419" y="110262"/>
                    </a:lnTo>
                    <a:close/>
                  </a:path>
                </a:pathLst>
              </a:custGeom>
              <a:solidFill>
                <a:schemeClr val="accent2"/>
              </a:solidFill>
              <a:ln w="109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3930EC6-5543-CAD5-7B35-A63260A54659}"/>
                </a:ext>
              </a:extLst>
            </p:cNvPr>
            <p:cNvSpPr txBox="1"/>
            <p:nvPr/>
          </p:nvSpPr>
          <p:spPr>
            <a:xfrm>
              <a:off x="2946995" y="5565978"/>
              <a:ext cx="1746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Selector</a:t>
              </a: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8A42A855-439A-A298-64C3-7EF913A255F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876650" y="1013168"/>
            <a:ext cx="139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4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Box 374">
            <a:extLst>
              <a:ext uri="{FF2B5EF4-FFF2-40B4-BE49-F238E27FC236}">
                <a16:creationId xmlns:a16="http://schemas.microsoft.com/office/drawing/2014/main" id="{2AF48395-B1E3-29BD-883E-61F234429C73}"/>
              </a:ext>
            </a:extLst>
          </p:cNvPr>
          <p:cNvSpPr txBox="1"/>
          <p:nvPr/>
        </p:nvSpPr>
        <p:spPr>
          <a:xfrm>
            <a:off x="9719930" y="4558863"/>
            <a:ext cx="1306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dirty="0"/>
              <a:t>Expert 4</a:t>
            </a:r>
          </a:p>
          <a:p>
            <a:pPr marL="342900" indent="-342900">
              <a:buAutoNum type="alphaLcParenBoth"/>
            </a:pPr>
            <a:r>
              <a:rPr lang="en-US" dirty="0"/>
              <a:t>Expert 2</a:t>
            </a:r>
          </a:p>
          <a:p>
            <a:pPr marL="342900" indent="-342900">
              <a:buAutoNum type="alphaLcParenBoth"/>
            </a:pPr>
            <a:r>
              <a:rPr lang="en-US" dirty="0"/>
              <a:t>Expert 1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20AB3EC-45DC-BFBC-D72D-CCFDA120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553" y="2596989"/>
            <a:ext cx="952500" cy="952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0282F3-10C2-7ECC-EECA-8C354EF69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553" y="1673377"/>
            <a:ext cx="952500" cy="952500"/>
          </a:xfrm>
          <a:prstGeom prst="rect">
            <a:avLst/>
          </a:prstGeom>
        </p:spPr>
      </p:pic>
      <p:sp>
        <p:nvSpPr>
          <p:cNvPr id="90" name="Left-Right Arrow 89">
            <a:extLst>
              <a:ext uri="{FF2B5EF4-FFF2-40B4-BE49-F238E27FC236}">
                <a16:creationId xmlns:a16="http://schemas.microsoft.com/office/drawing/2014/main" id="{E658BE9E-67EE-E15C-B76C-264F771D6D9A}"/>
              </a:ext>
            </a:extLst>
          </p:cNvPr>
          <p:cNvSpPr/>
          <p:nvPr/>
        </p:nvSpPr>
        <p:spPr>
          <a:xfrm>
            <a:off x="1830347" y="2464495"/>
            <a:ext cx="502244" cy="186726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E706584-602C-1948-1424-66C6EF4378F6}"/>
              </a:ext>
            </a:extLst>
          </p:cNvPr>
          <p:cNvCxnSpPr>
            <a:cxnSpLocks/>
          </p:cNvCxnSpPr>
          <p:nvPr/>
        </p:nvCxnSpPr>
        <p:spPr>
          <a:xfrm>
            <a:off x="3339053" y="1673377"/>
            <a:ext cx="0" cy="187611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7ACAAEC-56C5-72D8-C959-BA02A98CCF1F}"/>
              </a:ext>
            </a:extLst>
          </p:cNvPr>
          <p:cNvCxnSpPr>
            <a:cxnSpLocks/>
          </p:cNvCxnSpPr>
          <p:nvPr/>
        </p:nvCxnSpPr>
        <p:spPr>
          <a:xfrm flipH="1">
            <a:off x="819150" y="3549489"/>
            <a:ext cx="4628836" cy="861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80DBD49-638A-A005-A56F-EC219687F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449" y="2598943"/>
            <a:ext cx="1905000" cy="952500"/>
          </a:xfrm>
          <a:prstGeom prst="rect">
            <a:avLst/>
          </a:prstGeom>
        </p:spPr>
      </p:pic>
      <p:sp>
        <p:nvSpPr>
          <p:cNvPr id="267" name="Left-Right Arrow 266">
            <a:extLst>
              <a:ext uri="{FF2B5EF4-FFF2-40B4-BE49-F238E27FC236}">
                <a16:creationId xmlns:a16="http://schemas.microsoft.com/office/drawing/2014/main" id="{802B6AFF-52A4-B068-47DD-E0D9036C8FA5}"/>
              </a:ext>
            </a:extLst>
          </p:cNvPr>
          <p:cNvSpPr/>
          <p:nvPr/>
        </p:nvSpPr>
        <p:spPr>
          <a:xfrm rot="5400000">
            <a:off x="4140937" y="2304957"/>
            <a:ext cx="360898" cy="182811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ounded Rectangle 412">
            <a:extLst>
              <a:ext uri="{FF2B5EF4-FFF2-40B4-BE49-F238E27FC236}">
                <a16:creationId xmlns:a16="http://schemas.microsoft.com/office/drawing/2014/main" id="{519071C4-6CDD-FD13-4B6C-8CD696E3EFF9}"/>
              </a:ext>
            </a:extLst>
          </p:cNvPr>
          <p:cNvSpPr/>
          <p:nvPr/>
        </p:nvSpPr>
        <p:spPr>
          <a:xfrm>
            <a:off x="4380633" y="578798"/>
            <a:ext cx="2290107" cy="64872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BA2C740F-2714-37C0-8B7D-975AC3888B34}"/>
              </a:ext>
            </a:extLst>
          </p:cNvPr>
          <p:cNvSpPr txBox="1"/>
          <p:nvPr/>
        </p:nvSpPr>
        <p:spPr>
          <a:xfrm>
            <a:off x="1757177" y="2993198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F1FF5617-632B-8D76-57C8-8FE68B12167E}"/>
              </a:ext>
            </a:extLst>
          </p:cNvPr>
          <p:cNvGrpSpPr/>
          <p:nvPr/>
        </p:nvGrpSpPr>
        <p:grpSpPr>
          <a:xfrm>
            <a:off x="945825" y="3597279"/>
            <a:ext cx="4621128" cy="2527633"/>
            <a:chOff x="1546432" y="3163884"/>
            <a:chExt cx="4621128" cy="2527633"/>
          </a:xfrm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59423B0C-760D-3EF7-667D-00005205331F}"/>
                </a:ext>
              </a:extLst>
            </p:cNvPr>
            <p:cNvSpPr/>
            <p:nvPr/>
          </p:nvSpPr>
          <p:spPr>
            <a:xfrm>
              <a:off x="4539956" y="3163884"/>
              <a:ext cx="1509241" cy="30308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B990738F-2E7D-CB0C-740E-9F905CA835B3}"/>
                </a:ext>
              </a:extLst>
            </p:cNvPr>
            <p:cNvSpPr/>
            <p:nvPr/>
          </p:nvSpPr>
          <p:spPr>
            <a:xfrm>
              <a:off x="4455708" y="3720863"/>
              <a:ext cx="1592885" cy="10188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8BD5CAC3-362D-0A3F-4206-5C98A81D1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88741" y="4506444"/>
              <a:ext cx="1293640" cy="146304"/>
            </a:xfrm>
            <a:prstGeom prst="rect">
              <a:avLst/>
            </a:prstGeom>
          </p:spPr>
        </p:pic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8A2DA774-5DA1-3B5F-08D6-4F92CF205F96}"/>
                </a:ext>
              </a:extLst>
            </p:cNvPr>
            <p:cNvGrpSpPr/>
            <p:nvPr/>
          </p:nvGrpSpPr>
          <p:grpSpPr>
            <a:xfrm>
              <a:off x="1546432" y="3255061"/>
              <a:ext cx="4621128" cy="2436456"/>
              <a:chOff x="2528854" y="4042749"/>
              <a:chExt cx="4621128" cy="2436456"/>
            </a:xfrm>
          </p:grpSpPr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EC1C7AE5-5484-C657-D675-52169E3F01C0}"/>
                  </a:ext>
                </a:extLst>
              </p:cNvPr>
              <p:cNvGrpSpPr/>
              <p:nvPr/>
            </p:nvGrpSpPr>
            <p:grpSpPr>
              <a:xfrm>
                <a:off x="4072948" y="4042749"/>
                <a:ext cx="3077034" cy="2436456"/>
                <a:chOff x="4128547" y="4059283"/>
                <a:chExt cx="3077034" cy="243645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114747C-8812-D35E-59A9-B9BB87817FAF}"/>
                    </a:ext>
                  </a:extLst>
                </p:cNvPr>
                <p:cNvGrpSpPr/>
                <p:nvPr/>
              </p:nvGrpSpPr>
              <p:grpSpPr>
                <a:xfrm>
                  <a:off x="4128547" y="4864830"/>
                  <a:ext cx="294290" cy="304800"/>
                  <a:chOff x="3005958" y="1902372"/>
                  <a:chExt cx="294290" cy="304800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6AC309E5-A594-1A15-5DA0-F66E8FDFAF9D}"/>
                      </a:ext>
                    </a:extLst>
                  </p:cNvPr>
                  <p:cNvSpPr/>
                  <p:nvPr/>
                </p:nvSpPr>
                <p:spPr>
                  <a:xfrm>
                    <a:off x="3005958" y="1902372"/>
                    <a:ext cx="294290" cy="3048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2650568D-B124-02EE-5C17-670E9510AC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10566104">
                    <a:off x="3076903" y="1972222"/>
                    <a:ext cx="152400" cy="1651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4C13D43-371E-1DCC-0D52-1AE76C4C72D2}"/>
                    </a:ext>
                  </a:extLst>
                </p:cNvPr>
                <p:cNvGrpSpPr/>
                <p:nvPr/>
              </p:nvGrpSpPr>
              <p:grpSpPr>
                <a:xfrm>
                  <a:off x="4787126" y="4513808"/>
                  <a:ext cx="294290" cy="304800"/>
                  <a:chOff x="3005958" y="1902372"/>
                  <a:chExt cx="294290" cy="304800"/>
                </a:xfrm>
              </p:grpSpPr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03E483F6-D48A-E128-E0D7-5E09D9929440}"/>
                      </a:ext>
                    </a:extLst>
                  </p:cNvPr>
                  <p:cNvSpPr/>
                  <p:nvPr/>
                </p:nvSpPr>
                <p:spPr>
                  <a:xfrm>
                    <a:off x="3005958" y="1902372"/>
                    <a:ext cx="294290" cy="3048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AC580201-97FD-D230-8C72-398B673705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76903" y="1972222"/>
                    <a:ext cx="152400" cy="1651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17408F4-C527-B967-78C3-9A4499209A52}"/>
                    </a:ext>
                  </a:extLst>
                </p:cNvPr>
                <p:cNvGrpSpPr/>
                <p:nvPr/>
              </p:nvGrpSpPr>
              <p:grpSpPr>
                <a:xfrm>
                  <a:off x="4772446" y="5213960"/>
                  <a:ext cx="294290" cy="304800"/>
                  <a:chOff x="3005958" y="1902372"/>
                  <a:chExt cx="294290" cy="304800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61408EA-EC81-ACE4-3203-6AE822B57592}"/>
                      </a:ext>
                    </a:extLst>
                  </p:cNvPr>
                  <p:cNvSpPr/>
                  <p:nvPr/>
                </p:nvSpPr>
                <p:spPr>
                  <a:xfrm>
                    <a:off x="3005958" y="1902372"/>
                    <a:ext cx="294290" cy="3048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BF3C3935-35DB-2675-8F78-B9773AA2EB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76903" y="1972222"/>
                    <a:ext cx="152400" cy="1651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9F75A83B-D589-A302-9123-119CFA8B2DD2}"/>
                    </a:ext>
                  </a:extLst>
                </p:cNvPr>
                <p:cNvCxnSpPr>
                  <a:cxnSpLocks/>
                  <a:stCxn id="20" idx="7"/>
                  <a:endCxn id="282" idx="1"/>
                </p:cNvCxnSpPr>
                <p:nvPr/>
              </p:nvCxnSpPr>
              <p:spPr>
                <a:xfrm flipV="1">
                  <a:off x="5023638" y="4649663"/>
                  <a:ext cx="598689" cy="608934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3BB9D299-341F-7724-CCCC-CC3E5B074591}"/>
                    </a:ext>
                  </a:extLst>
                </p:cNvPr>
                <p:cNvCxnSpPr>
                  <a:cxnSpLocks/>
                  <a:stCxn id="14" idx="5"/>
                  <a:endCxn id="20" idx="2"/>
                </p:cNvCxnSpPr>
                <p:nvPr/>
              </p:nvCxnSpPr>
              <p:spPr>
                <a:xfrm>
                  <a:off x="4379739" y="5124993"/>
                  <a:ext cx="392707" cy="241367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FA703482-8DF2-24E3-E6B0-60F79EC7C5C3}"/>
                    </a:ext>
                  </a:extLst>
                </p:cNvPr>
                <p:cNvCxnSpPr>
                  <a:cxnSpLocks/>
                  <a:stCxn id="20" idx="7"/>
                  <a:endCxn id="321" idx="1"/>
                </p:cNvCxnSpPr>
                <p:nvPr/>
              </p:nvCxnSpPr>
              <p:spPr>
                <a:xfrm flipV="1">
                  <a:off x="5023638" y="5130277"/>
                  <a:ext cx="509885" cy="12832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CB7DCFB1-FDBA-C381-BE9C-D534BD8A3987}"/>
                    </a:ext>
                  </a:extLst>
                </p:cNvPr>
                <p:cNvCxnSpPr>
                  <a:cxnSpLocks/>
                  <a:stCxn id="20" idx="7"/>
                  <a:endCxn id="283" idx="1"/>
                </p:cNvCxnSpPr>
                <p:nvPr/>
              </p:nvCxnSpPr>
              <p:spPr>
                <a:xfrm flipV="1">
                  <a:off x="5023638" y="4904774"/>
                  <a:ext cx="509885" cy="35382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B14A4E3B-C07A-6742-2ABD-B7D2DFAD848B}"/>
                    </a:ext>
                  </a:extLst>
                </p:cNvPr>
                <p:cNvCxnSpPr>
                  <a:cxnSpLocks/>
                  <a:stCxn id="20" idx="7"/>
                  <a:endCxn id="281" idx="1"/>
                </p:cNvCxnSpPr>
                <p:nvPr/>
              </p:nvCxnSpPr>
              <p:spPr>
                <a:xfrm flipV="1">
                  <a:off x="5023638" y="4399864"/>
                  <a:ext cx="593528" cy="85873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277" name="Picture 276">
                  <a:extLst>
                    <a:ext uri="{FF2B5EF4-FFF2-40B4-BE49-F238E27FC236}">
                      <a16:creationId xmlns:a16="http://schemas.microsoft.com/office/drawing/2014/main" id="{C6EC569A-957B-98AC-1E80-C0AECF8353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70491" y="5947099"/>
                  <a:ext cx="519379" cy="548640"/>
                </a:xfrm>
                <a:prstGeom prst="rect">
                  <a:avLst/>
                </a:prstGeom>
              </p:spPr>
            </p:pic>
            <p:cxnSp>
              <p:nvCxnSpPr>
                <p:cNvPr id="285" name="Straight Arrow Connector 284">
                  <a:extLst>
                    <a:ext uri="{FF2B5EF4-FFF2-40B4-BE49-F238E27FC236}">
                      <a16:creationId xmlns:a16="http://schemas.microsoft.com/office/drawing/2014/main" id="{23D39AFA-F28A-4975-51E1-FFEF6B893E66}"/>
                    </a:ext>
                  </a:extLst>
                </p:cNvPr>
                <p:cNvCxnSpPr>
                  <a:cxnSpLocks/>
                  <a:stCxn id="17" idx="4"/>
                  <a:endCxn id="321" idx="1"/>
                </p:cNvCxnSpPr>
                <p:nvPr/>
              </p:nvCxnSpPr>
              <p:spPr>
                <a:xfrm>
                  <a:off x="4934271" y="4818608"/>
                  <a:ext cx="599252" cy="31166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Arrow Connector 285">
                  <a:extLst>
                    <a:ext uri="{FF2B5EF4-FFF2-40B4-BE49-F238E27FC236}">
                      <a16:creationId xmlns:a16="http://schemas.microsoft.com/office/drawing/2014/main" id="{51446477-017C-CDB9-1639-EEB999380826}"/>
                    </a:ext>
                  </a:extLst>
                </p:cNvPr>
                <p:cNvCxnSpPr>
                  <a:cxnSpLocks/>
                  <a:stCxn id="17" idx="5"/>
                  <a:endCxn id="283" idx="1"/>
                </p:cNvCxnSpPr>
                <p:nvPr/>
              </p:nvCxnSpPr>
              <p:spPr>
                <a:xfrm>
                  <a:off x="5038318" y="4773971"/>
                  <a:ext cx="495205" cy="13080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Arrow Connector 287">
                  <a:extLst>
                    <a:ext uri="{FF2B5EF4-FFF2-40B4-BE49-F238E27FC236}">
                      <a16:creationId xmlns:a16="http://schemas.microsoft.com/office/drawing/2014/main" id="{79CF4E15-5867-6065-40B6-34DFA782C0AC}"/>
                    </a:ext>
                  </a:extLst>
                </p:cNvPr>
                <p:cNvCxnSpPr>
                  <a:cxnSpLocks/>
                  <a:stCxn id="17" idx="7"/>
                  <a:endCxn id="281" idx="1"/>
                </p:cNvCxnSpPr>
                <p:nvPr/>
              </p:nvCxnSpPr>
              <p:spPr>
                <a:xfrm flipV="1">
                  <a:off x="5038318" y="4399864"/>
                  <a:ext cx="578848" cy="158581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Arrow Connector 288">
                  <a:extLst>
                    <a:ext uri="{FF2B5EF4-FFF2-40B4-BE49-F238E27FC236}">
                      <a16:creationId xmlns:a16="http://schemas.microsoft.com/office/drawing/2014/main" id="{2E234CCA-0D2D-7626-B957-9BDD924E15D4}"/>
                    </a:ext>
                  </a:extLst>
                </p:cNvPr>
                <p:cNvCxnSpPr>
                  <a:cxnSpLocks/>
                  <a:stCxn id="17" idx="0"/>
                  <a:endCxn id="280" idx="1"/>
                </p:cNvCxnSpPr>
                <p:nvPr/>
              </p:nvCxnSpPr>
              <p:spPr>
                <a:xfrm flipV="1">
                  <a:off x="4934271" y="4132435"/>
                  <a:ext cx="688056" cy="38137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491DAAD2-8A72-0D21-83E6-73EC1F1C5FFA}"/>
                    </a:ext>
                  </a:extLst>
                </p:cNvPr>
                <p:cNvGrpSpPr/>
                <p:nvPr/>
              </p:nvGrpSpPr>
              <p:grpSpPr>
                <a:xfrm>
                  <a:off x="5081416" y="4059283"/>
                  <a:ext cx="2124165" cy="2127231"/>
                  <a:chOff x="5108332" y="4059283"/>
                  <a:chExt cx="2124165" cy="2127231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FD07F01B-DE8F-979A-CBA2-BC332F1FDC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649243" y="4059283"/>
                    <a:ext cx="1378338" cy="146304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>
                    <a:extLst>
                      <a:ext uri="{FF2B5EF4-FFF2-40B4-BE49-F238E27FC236}">
                        <a16:creationId xmlns:a16="http://schemas.microsoft.com/office/drawing/2014/main" id="{4602A618-6F9A-9A31-9A90-C15D4C7493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644082" y="4326712"/>
                    <a:ext cx="1509242" cy="146304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>
                    <a:extLst>
                      <a:ext uri="{FF2B5EF4-FFF2-40B4-BE49-F238E27FC236}">
                        <a16:creationId xmlns:a16="http://schemas.microsoft.com/office/drawing/2014/main" id="{EECE36A4-314F-FCE9-20B9-F9576089AE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49243" y="4576511"/>
                    <a:ext cx="1116531" cy="146304"/>
                  </a:xfrm>
                  <a:prstGeom prst="rect">
                    <a:avLst/>
                  </a:prstGeom>
                </p:spPr>
              </p:pic>
              <p:pic>
                <p:nvPicPr>
                  <p:cNvPr id="283" name="Picture 282">
                    <a:extLst>
                      <a:ext uri="{FF2B5EF4-FFF2-40B4-BE49-F238E27FC236}">
                        <a16:creationId xmlns:a16="http://schemas.microsoft.com/office/drawing/2014/main" id="{C5828814-36CA-16A3-573D-644E0D8CDD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560439" y="4831622"/>
                    <a:ext cx="1139631" cy="146304"/>
                  </a:xfrm>
                  <a:prstGeom prst="rect">
                    <a:avLst/>
                  </a:prstGeom>
                </p:spPr>
              </p:pic>
              <p:cxnSp>
                <p:nvCxnSpPr>
                  <p:cNvPr id="287" name="Straight Arrow Connector 286">
                    <a:extLst>
                      <a:ext uri="{FF2B5EF4-FFF2-40B4-BE49-F238E27FC236}">
                        <a16:creationId xmlns:a16="http://schemas.microsoft.com/office/drawing/2014/main" id="{134BF3C8-8D81-FE1C-0EED-06EDAD8219FD}"/>
                      </a:ext>
                    </a:extLst>
                  </p:cNvPr>
                  <p:cNvCxnSpPr>
                    <a:cxnSpLocks/>
                    <a:stCxn id="17" idx="6"/>
                    <a:endCxn id="282" idx="1"/>
                  </p:cNvCxnSpPr>
                  <p:nvPr/>
                </p:nvCxnSpPr>
                <p:spPr>
                  <a:xfrm flipV="1">
                    <a:off x="5108332" y="4649663"/>
                    <a:ext cx="540911" cy="16545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21" name="Picture 320">
                    <a:extLst>
                      <a:ext uri="{FF2B5EF4-FFF2-40B4-BE49-F238E27FC236}">
                        <a16:creationId xmlns:a16="http://schemas.microsoft.com/office/drawing/2014/main" id="{5CBAA98A-ECA6-02CF-F886-8BFFB0EC1E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560439" y="5057125"/>
                    <a:ext cx="1416838" cy="146304"/>
                  </a:xfrm>
                  <a:prstGeom prst="rect">
                    <a:avLst/>
                  </a:prstGeom>
                </p:spPr>
              </p:pic>
              <p:pic>
                <p:nvPicPr>
                  <p:cNvPr id="322" name="Picture 321">
                    <a:extLst>
                      <a:ext uri="{FF2B5EF4-FFF2-40B4-BE49-F238E27FC236}">
                        <a16:creationId xmlns:a16="http://schemas.microsoft.com/office/drawing/2014/main" id="{5965C57E-BD7A-1A90-26B1-C694FC2820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560439" y="5563397"/>
                    <a:ext cx="1432239" cy="146304"/>
                  </a:xfrm>
                  <a:prstGeom prst="rect">
                    <a:avLst/>
                  </a:prstGeom>
                </p:spPr>
              </p:pic>
              <p:pic>
                <p:nvPicPr>
                  <p:cNvPr id="323" name="Picture 322">
                    <a:extLst>
                      <a:ext uri="{FF2B5EF4-FFF2-40B4-BE49-F238E27FC236}">
                        <a16:creationId xmlns:a16="http://schemas.microsoft.com/office/drawing/2014/main" id="{66D8EC84-3748-CA89-6CAE-072285A6C3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639612" y="5810344"/>
                    <a:ext cx="1592885" cy="118872"/>
                  </a:xfrm>
                  <a:prstGeom prst="rect">
                    <a:avLst/>
                  </a:prstGeom>
                </p:spPr>
              </p:pic>
              <p:pic>
                <p:nvPicPr>
                  <p:cNvPr id="324" name="Picture 323">
                    <a:extLst>
                      <a:ext uri="{FF2B5EF4-FFF2-40B4-BE49-F238E27FC236}">
                        <a16:creationId xmlns:a16="http://schemas.microsoft.com/office/drawing/2014/main" id="{F8261FEA-4438-54AD-CC66-773F650BF3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649243" y="6067642"/>
                    <a:ext cx="1386840" cy="11887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325" name="Straight Arrow Connector 324">
                  <a:extLst>
                    <a:ext uri="{FF2B5EF4-FFF2-40B4-BE49-F238E27FC236}">
                      <a16:creationId xmlns:a16="http://schemas.microsoft.com/office/drawing/2014/main" id="{B58AC58A-898F-DF73-18AD-B3758FE0D73D}"/>
                    </a:ext>
                  </a:extLst>
                </p:cNvPr>
                <p:cNvCxnSpPr>
                  <a:cxnSpLocks/>
                  <a:stCxn id="20" idx="4"/>
                  <a:endCxn id="394" idx="0"/>
                </p:cNvCxnSpPr>
                <p:nvPr/>
              </p:nvCxnSpPr>
              <p:spPr>
                <a:xfrm>
                  <a:off x="4919591" y="5518760"/>
                  <a:ext cx="103932" cy="42839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Arrow Connector 325">
                  <a:extLst>
                    <a:ext uri="{FF2B5EF4-FFF2-40B4-BE49-F238E27FC236}">
                      <a16:creationId xmlns:a16="http://schemas.microsoft.com/office/drawing/2014/main" id="{9A362188-7238-1E47-D88F-297864725F92}"/>
                    </a:ext>
                  </a:extLst>
                </p:cNvPr>
                <p:cNvCxnSpPr>
                  <a:cxnSpLocks/>
                  <a:stCxn id="20" idx="3"/>
                  <a:endCxn id="277" idx="0"/>
                </p:cNvCxnSpPr>
                <p:nvPr/>
              </p:nvCxnSpPr>
              <p:spPr>
                <a:xfrm flipH="1">
                  <a:off x="4430181" y="5474123"/>
                  <a:ext cx="385363" cy="472976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Arrow Connector 326">
                  <a:extLst>
                    <a:ext uri="{FF2B5EF4-FFF2-40B4-BE49-F238E27FC236}">
                      <a16:creationId xmlns:a16="http://schemas.microsoft.com/office/drawing/2014/main" id="{B24EFB72-A842-336D-B9BB-E7FB326B0018}"/>
                    </a:ext>
                  </a:extLst>
                </p:cNvPr>
                <p:cNvCxnSpPr>
                  <a:cxnSpLocks/>
                  <a:stCxn id="20" idx="5"/>
                  <a:endCxn id="324" idx="1"/>
                </p:cNvCxnSpPr>
                <p:nvPr/>
              </p:nvCxnSpPr>
              <p:spPr>
                <a:xfrm>
                  <a:off x="5023638" y="5474123"/>
                  <a:ext cx="598689" cy="652955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Arrow Connector 327">
                  <a:extLst>
                    <a:ext uri="{FF2B5EF4-FFF2-40B4-BE49-F238E27FC236}">
                      <a16:creationId xmlns:a16="http://schemas.microsoft.com/office/drawing/2014/main" id="{62134EB8-F8CB-D3E7-D47E-19CE3CF8019D}"/>
                    </a:ext>
                  </a:extLst>
                </p:cNvPr>
                <p:cNvCxnSpPr>
                  <a:cxnSpLocks/>
                  <a:stCxn id="20" idx="5"/>
                  <a:endCxn id="323" idx="1"/>
                </p:cNvCxnSpPr>
                <p:nvPr/>
              </p:nvCxnSpPr>
              <p:spPr>
                <a:xfrm>
                  <a:off x="5023638" y="5474123"/>
                  <a:ext cx="589058" cy="395657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>
                  <a:extLst>
                    <a:ext uri="{FF2B5EF4-FFF2-40B4-BE49-F238E27FC236}">
                      <a16:creationId xmlns:a16="http://schemas.microsoft.com/office/drawing/2014/main" id="{8979FBE5-1532-DCFD-F1E2-7104AF7CB35C}"/>
                    </a:ext>
                  </a:extLst>
                </p:cNvPr>
                <p:cNvCxnSpPr>
                  <a:cxnSpLocks/>
                  <a:stCxn id="20" idx="6"/>
                  <a:endCxn id="322" idx="1"/>
                </p:cNvCxnSpPr>
                <p:nvPr/>
              </p:nvCxnSpPr>
              <p:spPr>
                <a:xfrm>
                  <a:off x="5066736" y="5366360"/>
                  <a:ext cx="466787" cy="27018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Arrow Connector 329">
                  <a:extLst>
                    <a:ext uri="{FF2B5EF4-FFF2-40B4-BE49-F238E27FC236}">
                      <a16:creationId xmlns:a16="http://schemas.microsoft.com/office/drawing/2014/main" id="{BE16F06D-E3A8-92BE-8050-394013481558}"/>
                    </a:ext>
                  </a:extLst>
                </p:cNvPr>
                <p:cNvCxnSpPr>
                  <a:cxnSpLocks/>
                  <a:stCxn id="20" idx="6"/>
                  <a:endCxn id="396" idx="1"/>
                </p:cNvCxnSpPr>
                <p:nvPr/>
              </p:nvCxnSpPr>
              <p:spPr>
                <a:xfrm>
                  <a:off x="5066736" y="5366360"/>
                  <a:ext cx="560026" cy="17458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Straight Arrow Connector 348">
                  <a:extLst>
                    <a:ext uri="{FF2B5EF4-FFF2-40B4-BE49-F238E27FC236}">
                      <a16:creationId xmlns:a16="http://schemas.microsoft.com/office/drawing/2014/main" id="{F44DD076-D1C0-AAA9-A85C-2CB24C42E5EE}"/>
                    </a:ext>
                  </a:extLst>
                </p:cNvPr>
                <p:cNvCxnSpPr>
                  <a:cxnSpLocks/>
                  <a:stCxn id="14" idx="7"/>
                  <a:endCxn id="17" idx="2"/>
                </p:cNvCxnSpPr>
                <p:nvPr/>
              </p:nvCxnSpPr>
              <p:spPr>
                <a:xfrm flipV="1">
                  <a:off x="4379739" y="4666208"/>
                  <a:ext cx="407387" cy="24325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55" name="Picture 354">
                <a:extLst>
                  <a:ext uri="{FF2B5EF4-FFF2-40B4-BE49-F238E27FC236}">
                    <a16:creationId xmlns:a16="http://schemas.microsoft.com/office/drawing/2014/main" id="{C0556E31-5A25-9E39-8390-247F1DD801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31272" y="4071709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7726B210-E6E4-A0E1-A4BE-86BB7DB226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28854" y="5014353"/>
                <a:ext cx="952500" cy="952500"/>
              </a:xfrm>
              <a:prstGeom prst="rect">
                <a:avLst/>
              </a:prstGeom>
            </p:spPr>
          </p:pic>
          <p:sp>
            <p:nvSpPr>
              <p:cNvPr id="357" name="Left-Right Arrow 356">
                <a:extLst>
                  <a:ext uri="{FF2B5EF4-FFF2-40B4-BE49-F238E27FC236}">
                    <a16:creationId xmlns:a16="http://schemas.microsoft.com/office/drawing/2014/main" id="{840EAB06-D8DB-09BD-D2B6-A8690BEED862}"/>
                  </a:ext>
                </a:extLst>
              </p:cNvPr>
              <p:cNvSpPr/>
              <p:nvPr/>
            </p:nvSpPr>
            <p:spPr>
              <a:xfrm>
                <a:off x="3513950" y="4930846"/>
                <a:ext cx="502244" cy="186726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293B4441-43A1-BD54-839C-DE4F1DB42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24898" y="5142931"/>
              <a:ext cx="521207" cy="521207"/>
            </a:xfrm>
            <a:prstGeom prst="rect">
              <a:avLst/>
            </a:prstGeom>
          </p:spPr>
        </p:pic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CDE70F1-D354-8E77-F4A0-6F0171CB46BC}"/>
                </a:ext>
              </a:extLst>
            </p:cNvPr>
            <p:cNvSpPr txBox="1"/>
            <p:nvPr/>
          </p:nvSpPr>
          <p:spPr>
            <a:xfrm>
              <a:off x="1816600" y="5236763"/>
              <a:ext cx="1225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</p:grp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FEA47620-7275-858F-CD7B-741A2AADAA93}"/>
              </a:ext>
            </a:extLst>
          </p:cNvPr>
          <p:cNvSpPr/>
          <p:nvPr/>
        </p:nvSpPr>
        <p:spPr>
          <a:xfrm>
            <a:off x="659739" y="1735430"/>
            <a:ext cx="1458193" cy="2800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D282AC97-45BA-F254-8C46-8B1265C9FD31}"/>
              </a:ext>
            </a:extLst>
          </p:cNvPr>
          <p:cNvSpPr txBox="1"/>
          <p:nvPr/>
        </p:nvSpPr>
        <p:spPr>
          <a:xfrm>
            <a:off x="4168995" y="1978138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383" name="Rounded Rectangle 382">
            <a:extLst>
              <a:ext uri="{FF2B5EF4-FFF2-40B4-BE49-F238E27FC236}">
                <a16:creationId xmlns:a16="http://schemas.microsoft.com/office/drawing/2014/main" id="{E91DB53D-7615-4552-3A6E-F1E162696554}"/>
              </a:ext>
            </a:extLst>
          </p:cNvPr>
          <p:cNvSpPr/>
          <p:nvPr/>
        </p:nvSpPr>
        <p:spPr>
          <a:xfrm>
            <a:off x="2844490" y="612984"/>
            <a:ext cx="477937" cy="5583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42580A7F-B2A1-EB44-5BF9-1C9C767CEEA5}"/>
              </a:ext>
            </a:extLst>
          </p:cNvPr>
          <p:cNvSpPr txBox="1"/>
          <p:nvPr/>
        </p:nvSpPr>
        <p:spPr>
          <a:xfrm>
            <a:off x="2216590" y="3558100"/>
            <a:ext cx="217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Bay breasted warbler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A30BD8C-7806-2257-CE7E-ABEC62A82D7A}"/>
              </a:ext>
            </a:extLst>
          </p:cNvPr>
          <p:cNvGrpSpPr/>
          <p:nvPr/>
        </p:nvGrpSpPr>
        <p:grpSpPr>
          <a:xfrm>
            <a:off x="1415356" y="677722"/>
            <a:ext cx="5859729" cy="1266269"/>
            <a:chOff x="2129731" y="1049011"/>
            <a:chExt cx="5859729" cy="126626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57901B7-7960-63E7-B323-F98001A1BC0B}"/>
                </a:ext>
              </a:extLst>
            </p:cNvPr>
            <p:cNvGrpSpPr/>
            <p:nvPr/>
          </p:nvGrpSpPr>
          <p:grpSpPr>
            <a:xfrm>
              <a:off x="4914490" y="2010480"/>
              <a:ext cx="294290" cy="304800"/>
              <a:chOff x="3005958" y="1902372"/>
              <a:chExt cx="294290" cy="30480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E1893C4-C27A-4479-9B3C-35325E8E3058}"/>
                  </a:ext>
                </a:extLst>
              </p:cNvPr>
              <p:cNvSpPr/>
              <p:nvPr/>
            </p:nvSpPr>
            <p:spPr>
              <a:xfrm>
                <a:off x="3005958" y="1902372"/>
                <a:ext cx="294290" cy="30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E75CF33-7692-52B3-035E-5D951C6111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6903" y="1972222"/>
                <a:ext cx="152400" cy="165100"/>
              </a:xfrm>
              <a:prstGeom prst="rect">
                <a:avLst/>
              </a:prstGeom>
            </p:spPr>
          </p:pic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C819101-29A1-9283-955B-F538D6FCF097}"/>
                </a:ext>
              </a:extLst>
            </p:cNvPr>
            <p:cNvCxnSpPr>
              <a:cxnSpLocks/>
              <a:stCxn id="11" idx="0"/>
              <a:endCxn id="172" idx="2"/>
            </p:cNvCxnSpPr>
            <p:nvPr/>
          </p:nvCxnSpPr>
          <p:spPr>
            <a:xfrm flipH="1" flipV="1">
              <a:off x="4398386" y="1506211"/>
              <a:ext cx="663249" cy="5042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51AB1DB-874A-1B4D-962B-5DA5151A7086}"/>
                </a:ext>
              </a:extLst>
            </p:cNvPr>
            <p:cNvCxnSpPr>
              <a:cxnSpLocks/>
              <a:stCxn id="11" idx="0"/>
              <a:endCxn id="171" idx="2"/>
            </p:cNvCxnSpPr>
            <p:nvPr/>
          </p:nvCxnSpPr>
          <p:spPr>
            <a:xfrm flipH="1" flipV="1">
              <a:off x="3804529" y="1506211"/>
              <a:ext cx="1257106" cy="5042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BF0369F-CAFC-71A2-4470-3169A5BFBC92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3420091" y="1564435"/>
              <a:ext cx="1537497" cy="49068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F2028E9-C939-BBB2-EE73-D4657B0C0455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2726659" y="1598808"/>
              <a:ext cx="2230929" cy="45630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F8E1BD4-3355-ED21-2408-89C0E6768C65}"/>
                </a:ext>
              </a:extLst>
            </p:cNvPr>
            <p:cNvCxnSpPr>
              <a:cxnSpLocks/>
              <a:stCxn id="11" idx="7"/>
              <a:endCxn id="180" idx="2"/>
            </p:cNvCxnSpPr>
            <p:nvPr/>
          </p:nvCxnSpPr>
          <p:spPr>
            <a:xfrm flipV="1">
              <a:off x="5165682" y="1506211"/>
              <a:ext cx="2557078" cy="54890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84786BC5-4188-6D59-63E0-9C949180CD13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5165682" y="1554525"/>
              <a:ext cx="1919497" cy="5005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9AD9FED-49F0-73E8-BC8B-43D850D8E156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5165682" y="1542662"/>
              <a:ext cx="1337514" cy="51245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C1482361-AD69-5CB5-412F-90624F2A8CA0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5061635" y="1586727"/>
              <a:ext cx="409244" cy="42375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40C44EFA-7FA8-3672-3319-AF9AA000A8A3}"/>
                </a:ext>
              </a:extLst>
            </p:cNvPr>
            <p:cNvCxnSpPr>
              <a:cxnSpLocks/>
              <a:stCxn id="11" idx="0"/>
              <a:endCxn id="177" idx="2"/>
            </p:cNvCxnSpPr>
            <p:nvPr/>
          </p:nvCxnSpPr>
          <p:spPr>
            <a:xfrm flipH="1" flipV="1">
              <a:off x="4891368" y="1506211"/>
              <a:ext cx="170267" cy="5042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2F1AB44-6D4E-E85B-3732-8CDDDC877EAA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5165682" y="1558671"/>
              <a:ext cx="901847" cy="4964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A30AE9D-27C6-B8E1-3C3F-05B6E0D63441}"/>
                </a:ext>
              </a:extLst>
            </p:cNvPr>
            <p:cNvGrpSpPr/>
            <p:nvPr/>
          </p:nvGrpSpPr>
          <p:grpSpPr>
            <a:xfrm>
              <a:off x="2129731" y="1049011"/>
              <a:ext cx="5859729" cy="457200"/>
              <a:chOff x="2238286" y="1114639"/>
              <a:chExt cx="5859729" cy="457200"/>
            </a:xfrm>
          </p:grpSpPr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C40D52F7-E3CF-B891-8041-CC67DBE54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38286" y="1114639"/>
                <a:ext cx="658368" cy="457200"/>
              </a:xfrm>
              <a:prstGeom prst="rect">
                <a:avLst/>
              </a:prstGeom>
            </p:spPr>
          </p:pic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756FE3B4-C5BE-EEBE-ECBE-D0CBBF98C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12038" y="1114639"/>
                <a:ext cx="411480" cy="457200"/>
              </a:xfrm>
              <a:prstGeom prst="rect">
                <a:avLst/>
              </a:prstGeom>
            </p:spPr>
          </p:pic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9D09985D-6F15-A59E-FC39-EC6976DD5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04739" y="1114639"/>
                <a:ext cx="416689" cy="457200"/>
              </a:xfrm>
              <a:prstGeom prst="rect">
                <a:avLst/>
              </a:prstGeom>
            </p:spPr>
          </p:pic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ED9FF925-9708-1918-D6D8-7F0B8AA11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49404" y="1114639"/>
                <a:ext cx="515073" cy="457200"/>
              </a:xfrm>
              <a:prstGeom prst="rect">
                <a:avLst/>
              </a:prstGeom>
            </p:spPr>
          </p:pic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B229C1CF-DF4E-07CF-B202-0503838A8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32629" y="1114639"/>
                <a:ext cx="493776" cy="457200"/>
              </a:xfrm>
              <a:prstGeom prst="rect">
                <a:avLst/>
              </a:prstGeom>
            </p:spPr>
          </p:pic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34A758CD-0EF3-990C-0326-DB437ACDA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60220" y="1114639"/>
                <a:ext cx="308919" cy="457200"/>
              </a:xfrm>
              <a:prstGeom prst="rect">
                <a:avLst/>
              </a:prstGeom>
            </p:spPr>
          </p:pic>
          <p:pic>
            <p:nvPicPr>
              <p:cNvPr id="177" name="Picture 176">
                <a:extLst>
                  <a:ext uri="{FF2B5EF4-FFF2-40B4-BE49-F238E27FC236}">
                    <a16:creationId xmlns:a16="http://schemas.microsoft.com/office/drawing/2014/main" id="{E7A63DD9-E41C-4F47-B725-064D8864F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94183" y="1114639"/>
                <a:ext cx="411480" cy="457200"/>
              </a:xfrm>
              <a:prstGeom prst="rect">
                <a:avLst/>
              </a:prstGeom>
            </p:spPr>
          </p:pic>
          <p:pic>
            <p:nvPicPr>
              <p:cNvPr id="178" name="Picture 177">
                <a:extLst>
                  <a:ext uri="{FF2B5EF4-FFF2-40B4-BE49-F238E27FC236}">
                    <a16:creationId xmlns:a16="http://schemas.microsoft.com/office/drawing/2014/main" id="{DFEF1701-23FC-909C-D1FA-6C2AE1E53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78736" y="1114639"/>
                <a:ext cx="389238" cy="457200"/>
              </a:xfrm>
              <a:prstGeom prst="rect">
                <a:avLst/>
              </a:prstGeom>
            </p:spPr>
          </p:pic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629AABD8-9C9A-FC39-DD11-2928E0664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31437" y="1114639"/>
                <a:ext cx="562233" cy="457200"/>
              </a:xfrm>
              <a:prstGeom prst="rect">
                <a:avLst/>
              </a:prstGeom>
            </p:spPr>
          </p:pic>
          <p:pic>
            <p:nvPicPr>
              <p:cNvPr id="180" name="Picture 179">
                <a:extLst>
                  <a:ext uri="{FF2B5EF4-FFF2-40B4-BE49-F238E27FC236}">
                    <a16:creationId xmlns:a16="http://schemas.microsoft.com/office/drawing/2014/main" id="{F18B8270-B387-E216-4D26-98B7648778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64615" y="1114639"/>
                <a:ext cx="533400" cy="457200"/>
              </a:xfrm>
              <a:prstGeom prst="rect">
                <a:avLst/>
              </a:prstGeom>
            </p:spPr>
          </p:pic>
        </p:grp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D441A4D-7AEA-1FF9-3C24-968083A0C419}"/>
              </a:ext>
            </a:extLst>
          </p:cNvPr>
          <p:cNvGrpSpPr/>
          <p:nvPr/>
        </p:nvGrpSpPr>
        <p:grpSpPr>
          <a:xfrm>
            <a:off x="666261" y="1813215"/>
            <a:ext cx="1430453" cy="1394456"/>
            <a:chOff x="1380636" y="2184504"/>
            <a:chExt cx="1430453" cy="13944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86F9807-0B81-ECC7-2B5C-C8F8424F97BC}"/>
                </a:ext>
              </a:extLst>
            </p:cNvPr>
            <p:cNvGrpSpPr/>
            <p:nvPr/>
          </p:nvGrpSpPr>
          <p:grpSpPr>
            <a:xfrm>
              <a:off x="2191182" y="2768132"/>
              <a:ext cx="294290" cy="304800"/>
              <a:chOff x="3005958" y="1902372"/>
              <a:chExt cx="294290" cy="304800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8FEF50D-8C69-4F18-4439-7C0249B0D8C6}"/>
                  </a:ext>
                </a:extLst>
              </p:cNvPr>
              <p:cNvSpPr/>
              <p:nvPr/>
            </p:nvSpPr>
            <p:spPr>
              <a:xfrm>
                <a:off x="3005958" y="1902372"/>
                <a:ext cx="294290" cy="30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57D5223-6EFC-9119-B4DE-8C22BF33B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6903" y="1972222"/>
                <a:ext cx="152400" cy="165100"/>
              </a:xfrm>
              <a:prstGeom prst="rect">
                <a:avLst/>
              </a:prstGeom>
            </p:spPr>
          </p:pic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4460CBA-DEEA-573D-D40A-AD038F451620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1925629" y="2369454"/>
              <a:ext cx="308651" cy="4433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824A5C1-EB4D-EE2B-741C-21064D7CD0F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1897690" y="3028295"/>
              <a:ext cx="336590" cy="40070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3E88EC0-F75C-4053-C3F7-729149822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439489" y="2184504"/>
              <a:ext cx="1371600" cy="13716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5085169-495C-12FA-7D07-6DF2DD6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380636" y="3441800"/>
              <a:ext cx="851836" cy="137160"/>
            </a:xfrm>
            <a:prstGeom prst="rect">
              <a:avLst/>
            </a:prstGeom>
          </p:spPr>
        </p:pic>
      </p:grpSp>
      <p:sp>
        <p:nvSpPr>
          <p:cNvPr id="433" name="Rounded Rectangle 432">
            <a:extLst>
              <a:ext uri="{FF2B5EF4-FFF2-40B4-BE49-F238E27FC236}">
                <a16:creationId xmlns:a16="http://schemas.microsoft.com/office/drawing/2014/main" id="{9B814D86-96C2-18FD-9EE5-8DD4E605AFB0}"/>
              </a:ext>
            </a:extLst>
          </p:cNvPr>
          <p:cNvSpPr/>
          <p:nvPr/>
        </p:nvSpPr>
        <p:spPr>
          <a:xfrm>
            <a:off x="9395152" y="376260"/>
            <a:ext cx="57150" cy="5520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4" name="Picture 423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7887BF31-D6FD-4217-4D80-CBC94FD5F63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587818" y="4439366"/>
            <a:ext cx="3138075" cy="1257469"/>
          </a:xfrm>
          <a:prstGeom prst="rect">
            <a:avLst/>
          </a:prstGeom>
        </p:spPr>
      </p:pic>
      <p:pic>
        <p:nvPicPr>
          <p:cNvPr id="430" name="Picture 429" descr="Chart, histogram&#10;&#10;Description automatically generated">
            <a:extLst>
              <a:ext uri="{FF2B5EF4-FFF2-40B4-BE49-F238E27FC236}">
                <a16:creationId xmlns:a16="http://schemas.microsoft.com/office/drawing/2014/main" id="{61E95F8A-59B0-2D5B-3AFA-00784451F2A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826619" y="1514548"/>
            <a:ext cx="3616013" cy="140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26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D54B2B-B782-8114-21EB-6BEC564BF341}"/>
              </a:ext>
            </a:extLst>
          </p:cNvPr>
          <p:cNvCxnSpPr/>
          <p:nvPr/>
        </p:nvCxnSpPr>
        <p:spPr>
          <a:xfrm>
            <a:off x="2127134" y="3684894"/>
            <a:ext cx="1554480" cy="0"/>
          </a:xfrm>
          <a:prstGeom prst="line">
            <a:avLst/>
          </a:prstGeom>
          <a:ln w="2540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24F7D5-03B5-D7A7-978C-F83FA03E2CCC}"/>
              </a:ext>
            </a:extLst>
          </p:cNvPr>
          <p:cNvCxnSpPr>
            <a:cxnSpLocks/>
          </p:cNvCxnSpPr>
          <p:nvPr/>
        </p:nvCxnSpPr>
        <p:spPr>
          <a:xfrm>
            <a:off x="3663688" y="3622074"/>
            <a:ext cx="1831127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2882C62A-6F2D-BFC3-6BC8-FC9B61AA22B5}"/>
              </a:ext>
            </a:extLst>
          </p:cNvPr>
          <p:cNvSpPr/>
          <p:nvPr/>
        </p:nvSpPr>
        <p:spPr>
          <a:xfrm>
            <a:off x="3670350" y="3748231"/>
            <a:ext cx="1262934" cy="978581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127000">
            <a:solidFill>
              <a:srgbClr val="EE7D31"/>
            </a:solidFill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E904E8-EA72-1610-8FEB-19661F1C089C}"/>
              </a:ext>
            </a:extLst>
          </p:cNvPr>
          <p:cNvCxnSpPr>
            <a:cxnSpLocks/>
          </p:cNvCxnSpPr>
          <p:nvPr/>
        </p:nvCxnSpPr>
        <p:spPr>
          <a:xfrm>
            <a:off x="5494815" y="3590324"/>
            <a:ext cx="1831127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C403C8ED-2C9A-8BE5-5EF1-2542899D5216}"/>
              </a:ext>
            </a:extLst>
          </p:cNvPr>
          <p:cNvSpPr/>
          <p:nvPr/>
        </p:nvSpPr>
        <p:spPr>
          <a:xfrm>
            <a:off x="5491952" y="3652981"/>
            <a:ext cx="1262934" cy="1019333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63500">
            <a:solidFill>
              <a:srgbClr val="EE7D31"/>
            </a:solidFill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1291D1-7349-C250-5527-CCFCB98A3C6F}"/>
              </a:ext>
            </a:extLst>
          </p:cNvPr>
          <p:cNvCxnSpPr>
            <a:cxnSpLocks/>
          </p:cNvCxnSpPr>
          <p:nvPr/>
        </p:nvCxnSpPr>
        <p:spPr>
          <a:xfrm>
            <a:off x="7322455" y="3575876"/>
            <a:ext cx="1371600" cy="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265C2303-F01E-D283-C600-C4B729542F09}"/>
              </a:ext>
            </a:extLst>
          </p:cNvPr>
          <p:cNvSpPr/>
          <p:nvPr/>
        </p:nvSpPr>
        <p:spPr>
          <a:xfrm>
            <a:off x="7322767" y="3604303"/>
            <a:ext cx="1262934" cy="1028185"/>
          </a:xfrm>
          <a:custGeom>
            <a:avLst/>
            <a:gdLst>
              <a:gd name="connsiteX0" fmla="*/ 0 w 1982364"/>
              <a:gd name="connsiteY0" fmla="*/ 23861 h 1089279"/>
              <a:gd name="connsiteX1" fmla="*/ 614254 w 1982364"/>
              <a:gd name="connsiteY1" fmla="*/ 37821 h 1089279"/>
              <a:gd name="connsiteX2" fmla="*/ 879500 w 1982364"/>
              <a:gd name="connsiteY2" fmla="*/ 379849 h 1089279"/>
              <a:gd name="connsiteX3" fmla="*/ 1214547 w 1982364"/>
              <a:gd name="connsiteY3" fmla="*/ 994102 h 1089279"/>
              <a:gd name="connsiteX4" fmla="*/ 1982364 w 1982364"/>
              <a:gd name="connsiteY4" fmla="*/ 1077864 h 1089279"/>
              <a:gd name="connsiteX0" fmla="*/ 0 w 1974014"/>
              <a:gd name="connsiteY0" fmla="*/ 13250 h 1107896"/>
              <a:gd name="connsiteX1" fmla="*/ 605904 w 1974014"/>
              <a:gd name="connsiteY1" fmla="*/ 56438 h 1107896"/>
              <a:gd name="connsiteX2" fmla="*/ 871150 w 1974014"/>
              <a:gd name="connsiteY2" fmla="*/ 398466 h 1107896"/>
              <a:gd name="connsiteX3" fmla="*/ 1206197 w 1974014"/>
              <a:gd name="connsiteY3" fmla="*/ 1012719 h 1107896"/>
              <a:gd name="connsiteX4" fmla="*/ 1974014 w 1974014"/>
              <a:gd name="connsiteY4" fmla="*/ 1096481 h 1107896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4076 h 1098722"/>
              <a:gd name="connsiteX1" fmla="*/ 605904 w 1974014"/>
              <a:gd name="connsiteY1" fmla="*/ 47264 h 1098722"/>
              <a:gd name="connsiteX2" fmla="*/ 871150 w 1974014"/>
              <a:gd name="connsiteY2" fmla="*/ 389292 h 1098722"/>
              <a:gd name="connsiteX3" fmla="*/ 1206197 w 1974014"/>
              <a:gd name="connsiteY3" fmla="*/ 1003545 h 1098722"/>
              <a:gd name="connsiteX4" fmla="*/ 1974014 w 1974014"/>
              <a:gd name="connsiteY4" fmla="*/ 1087307 h 1098722"/>
              <a:gd name="connsiteX0" fmla="*/ 0 w 1974014"/>
              <a:gd name="connsiteY0" fmla="*/ 278 h 1124151"/>
              <a:gd name="connsiteX1" fmla="*/ 605904 w 1974014"/>
              <a:gd name="connsiteY1" fmla="*/ 72693 h 1124151"/>
              <a:gd name="connsiteX2" fmla="*/ 871150 w 1974014"/>
              <a:gd name="connsiteY2" fmla="*/ 414721 h 1124151"/>
              <a:gd name="connsiteX3" fmla="*/ 1206197 w 1974014"/>
              <a:gd name="connsiteY3" fmla="*/ 1028974 h 1124151"/>
              <a:gd name="connsiteX4" fmla="*/ 1974014 w 1974014"/>
              <a:gd name="connsiteY4" fmla="*/ 1112736 h 1124151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77 h 1123950"/>
              <a:gd name="connsiteX1" fmla="*/ 605904 w 1974014"/>
              <a:gd name="connsiteY1" fmla="*/ 97544 h 1123950"/>
              <a:gd name="connsiteX2" fmla="*/ 871150 w 1974014"/>
              <a:gd name="connsiteY2" fmla="*/ 414520 h 1123950"/>
              <a:gd name="connsiteX3" fmla="*/ 1206197 w 1974014"/>
              <a:gd name="connsiteY3" fmla="*/ 1028773 h 1123950"/>
              <a:gd name="connsiteX4" fmla="*/ 1974014 w 1974014"/>
              <a:gd name="connsiteY4" fmla="*/ 1112535 h 1123950"/>
              <a:gd name="connsiteX0" fmla="*/ 0 w 1974014"/>
              <a:gd name="connsiteY0" fmla="*/ 4025 h 1127898"/>
              <a:gd name="connsiteX1" fmla="*/ 605904 w 1974014"/>
              <a:gd name="connsiteY1" fmla="*/ 51388 h 1127898"/>
              <a:gd name="connsiteX2" fmla="*/ 871150 w 1974014"/>
              <a:gd name="connsiteY2" fmla="*/ 418468 h 1127898"/>
              <a:gd name="connsiteX3" fmla="*/ 1206197 w 1974014"/>
              <a:gd name="connsiteY3" fmla="*/ 1032721 h 1127898"/>
              <a:gd name="connsiteX4" fmla="*/ 1974014 w 1974014"/>
              <a:gd name="connsiteY4" fmla="*/ 1116483 h 1127898"/>
              <a:gd name="connsiteX0" fmla="*/ 0 w 1974014"/>
              <a:gd name="connsiteY0" fmla="*/ 171 h 1161622"/>
              <a:gd name="connsiteX1" fmla="*/ 605904 w 1974014"/>
              <a:gd name="connsiteY1" fmla="*/ 85112 h 1161622"/>
              <a:gd name="connsiteX2" fmla="*/ 871150 w 1974014"/>
              <a:gd name="connsiteY2" fmla="*/ 452192 h 1161622"/>
              <a:gd name="connsiteX3" fmla="*/ 1206197 w 1974014"/>
              <a:gd name="connsiteY3" fmla="*/ 1066445 h 1161622"/>
              <a:gd name="connsiteX4" fmla="*/ 1974014 w 1974014"/>
              <a:gd name="connsiteY4" fmla="*/ 1150207 h 1161622"/>
              <a:gd name="connsiteX0" fmla="*/ 0 w 1974014"/>
              <a:gd name="connsiteY0" fmla="*/ 2082 h 1134306"/>
              <a:gd name="connsiteX1" fmla="*/ 605904 w 1974014"/>
              <a:gd name="connsiteY1" fmla="*/ 57796 h 1134306"/>
              <a:gd name="connsiteX2" fmla="*/ 871150 w 1974014"/>
              <a:gd name="connsiteY2" fmla="*/ 424876 h 1134306"/>
              <a:gd name="connsiteX3" fmla="*/ 1206197 w 1974014"/>
              <a:gd name="connsiteY3" fmla="*/ 1039129 h 1134306"/>
              <a:gd name="connsiteX4" fmla="*/ 1974014 w 1974014"/>
              <a:gd name="connsiteY4" fmla="*/ 1122891 h 1134306"/>
              <a:gd name="connsiteX0" fmla="*/ 0 w 1974014"/>
              <a:gd name="connsiteY0" fmla="*/ 0 h 1132224"/>
              <a:gd name="connsiteX1" fmla="*/ 605904 w 1974014"/>
              <a:gd name="connsiteY1" fmla="*/ 55714 h 1132224"/>
              <a:gd name="connsiteX2" fmla="*/ 871150 w 1974014"/>
              <a:gd name="connsiteY2" fmla="*/ 422794 h 1132224"/>
              <a:gd name="connsiteX3" fmla="*/ 1206197 w 1974014"/>
              <a:gd name="connsiteY3" fmla="*/ 1037047 h 1132224"/>
              <a:gd name="connsiteX4" fmla="*/ 1974014 w 1974014"/>
              <a:gd name="connsiteY4" fmla="*/ 1120809 h 1132224"/>
              <a:gd name="connsiteX0" fmla="*/ 0 w 1974014"/>
              <a:gd name="connsiteY0" fmla="*/ 6628 h 1138852"/>
              <a:gd name="connsiteX1" fmla="*/ 614255 w 1974014"/>
              <a:gd name="connsiteY1" fmla="*/ 41465 h 1138852"/>
              <a:gd name="connsiteX2" fmla="*/ 871150 w 1974014"/>
              <a:gd name="connsiteY2" fmla="*/ 429422 h 1138852"/>
              <a:gd name="connsiteX3" fmla="*/ 1206197 w 1974014"/>
              <a:gd name="connsiteY3" fmla="*/ 1043675 h 1138852"/>
              <a:gd name="connsiteX4" fmla="*/ 1974014 w 1974014"/>
              <a:gd name="connsiteY4" fmla="*/ 1127437 h 1138852"/>
              <a:gd name="connsiteX0" fmla="*/ 0 w 1974014"/>
              <a:gd name="connsiteY0" fmla="*/ 14591 h 1146815"/>
              <a:gd name="connsiteX1" fmla="*/ 614255 w 1974014"/>
              <a:gd name="connsiteY1" fmla="*/ 49428 h 1146815"/>
              <a:gd name="connsiteX2" fmla="*/ 871150 w 1974014"/>
              <a:gd name="connsiteY2" fmla="*/ 437385 h 1146815"/>
              <a:gd name="connsiteX3" fmla="*/ 1206197 w 1974014"/>
              <a:gd name="connsiteY3" fmla="*/ 1051638 h 1146815"/>
              <a:gd name="connsiteX4" fmla="*/ 1974014 w 1974014"/>
              <a:gd name="connsiteY4" fmla="*/ 1135400 h 1146815"/>
              <a:gd name="connsiteX0" fmla="*/ 0 w 1974014"/>
              <a:gd name="connsiteY0" fmla="*/ 6746 h 1168198"/>
              <a:gd name="connsiteX1" fmla="*/ 614255 w 1974014"/>
              <a:gd name="connsiteY1" fmla="*/ 70811 h 1168198"/>
              <a:gd name="connsiteX2" fmla="*/ 871150 w 1974014"/>
              <a:gd name="connsiteY2" fmla="*/ 458768 h 1168198"/>
              <a:gd name="connsiteX3" fmla="*/ 1206197 w 1974014"/>
              <a:gd name="connsiteY3" fmla="*/ 1073021 h 1168198"/>
              <a:gd name="connsiteX4" fmla="*/ 1974014 w 1974014"/>
              <a:gd name="connsiteY4" fmla="*/ 1156783 h 1168198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3198 h 1164650"/>
              <a:gd name="connsiteX1" fmla="*/ 614255 w 1974014"/>
              <a:gd name="connsiteY1" fmla="*/ 67263 h 1164650"/>
              <a:gd name="connsiteX2" fmla="*/ 871150 w 1974014"/>
              <a:gd name="connsiteY2" fmla="*/ 455220 h 1164650"/>
              <a:gd name="connsiteX3" fmla="*/ 1206197 w 1974014"/>
              <a:gd name="connsiteY3" fmla="*/ 1069473 h 1164650"/>
              <a:gd name="connsiteX4" fmla="*/ 1974014 w 1974014"/>
              <a:gd name="connsiteY4" fmla="*/ 1153235 h 1164650"/>
              <a:gd name="connsiteX0" fmla="*/ 0 w 1974014"/>
              <a:gd name="connsiteY0" fmla="*/ 0 h 1161452"/>
              <a:gd name="connsiteX1" fmla="*/ 614255 w 1974014"/>
              <a:gd name="connsiteY1" fmla="*/ 64065 h 1161452"/>
              <a:gd name="connsiteX2" fmla="*/ 871150 w 1974014"/>
              <a:gd name="connsiteY2" fmla="*/ 452022 h 1161452"/>
              <a:gd name="connsiteX3" fmla="*/ 1206197 w 1974014"/>
              <a:gd name="connsiteY3" fmla="*/ 1066275 h 1161452"/>
              <a:gd name="connsiteX4" fmla="*/ 1974014 w 1974014"/>
              <a:gd name="connsiteY4" fmla="*/ 1150037 h 1161452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519 h 1161971"/>
              <a:gd name="connsiteX1" fmla="*/ 614255 w 1974014"/>
              <a:gd name="connsiteY1" fmla="*/ 64584 h 1161971"/>
              <a:gd name="connsiteX2" fmla="*/ 871150 w 1974014"/>
              <a:gd name="connsiteY2" fmla="*/ 452541 h 1161971"/>
              <a:gd name="connsiteX3" fmla="*/ 1206197 w 1974014"/>
              <a:gd name="connsiteY3" fmla="*/ 1066794 h 1161971"/>
              <a:gd name="connsiteX4" fmla="*/ 1974014 w 1974014"/>
              <a:gd name="connsiteY4" fmla="*/ 1150556 h 1161971"/>
              <a:gd name="connsiteX0" fmla="*/ 0 w 1974014"/>
              <a:gd name="connsiteY0" fmla="*/ 35732 h 1197184"/>
              <a:gd name="connsiteX1" fmla="*/ 614255 w 1974014"/>
              <a:gd name="connsiteY1" fmla="*/ 99797 h 1197184"/>
              <a:gd name="connsiteX2" fmla="*/ 1206197 w 1974014"/>
              <a:gd name="connsiteY2" fmla="*/ 1102007 h 1197184"/>
              <a:gd name="connsiteX3" fmla="*/ 1974014 w 1974014"/>
              <a:gd name="connsiteY3" fmla="*/ 1185769 h 1197184"/>
              <a:gd name="connsiteX0" fmla="*/ 0 w 1974014"/>
              <a:gd name="connsiteY0" fmla="*/ 0 h 1161452"/>
              <a:gd name="connsiteX1" fmla="*/ 661880 w 1974014"/>
              <a:gd name="connsiteY1" fmla="*/ 172015 h 1161452"/>
              <a:gd name="connsiteX2" fmla="*/ 1206197 w 1974014"/>
              <a:gd name="connsiteY2" fmla="*/ 1066275 h 1161452"/>
              <a:gd name="connsiteX3" fmla="*/ 1974014 w 1974014"/>
              <a:gd name="connsiteY3" fmla="*/ 1150037 h 1161452"/>
              <a:gd name="connsiteX0" fmla="*/ 0 w 1798168"/>
              <a:gd name="connsiteY0" fmla="*/ 0 h 1171158"/>
              <a:gd name="connsiteX1" fmla="*/ 661880 w 1798168"/>
              <a:gd name="connsiteY1" fmla="*/ 172015 h 1171158"/>
              <a:gd name="connsiteX2" fmla="*/ 1206197 w 1798168"/>
              <a:gd name="connsiteY2" fmla="*/ 1066275 h 1171158"/>
              <a:gd name="connsiteX3" fmla="*/ 1798168 w 1798168"/>
              <a:gd name="connsiteY3" fmla="*/ 1162826 h 1171158"/>
              <a:gd name="connsiteX0" fmla="*/ 0 w 1798168"/>
              <a:gd name="connsiteY0" fmla="*/ 0 h 1165595"/>
              <a:gd name="connsiteX1" fmla="*/ 661880 w 1798168"/>
              <a:gd name="connsiteY1" fmla="*/ 172015 h 1165595"/>
              <a:gd name="connsiteX2" fmla="*/ 1206197 w 1798168"/>
              <a:gd name="connsiteY2" fmla="*/ 1066275 h 1165595"/>
              <a:gd name="connsiteX3" fmla="*/ 1798168 w 1798168"/>
              <a:gd name="connsiteY3" fmla="*/ 1162826 h 11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8168" h="1165595">
                <a:moveTo>
                  <a:pt x="0" y="0"/>
                </a:moveTo>
                <a:cubicBezTo>
                  <a:pt x="161854" y="191"/>
                  <a:pt x="460847" y="-5697"/>
                  <a:pt x="661880" y="172015"/>
                </a:cubicBezTo>
                <a:cubicBezTo>
                  <a:pt x="862913" y="349727"/>
                  <a:pt x="979571" y="885280"/>
                  <a:pt x="1206197" y="1066275"/>
                </a:cubicBezTo>
                <a:cubicBezTo>
                  <a:pt x="1390008" y="1182611"/>
                  <a:pt x="1499771" y="1166324"/>
                  <a:pt x="1798168" y="1162826"/>
                </a:cubicBezTo>
              </a:path>
            </a:pathLst>
          </a:custGeom>
          <a:noFill/>
          <a:ln w="31750">
            <a:solidFill>
              <a:srgbClr val="EE7D3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8E9420-905E-35E8-B379-48F445C1B9B6}"/>
              </a:ext>
            </a:extLst>
          </p:cNvPr>
          <p:cNvCxnSpPr>
            <a:cxnSpLocks/>
          </p:cNvCxnSpPr>
          <p:nvPr/>
        </p:nvCxnSpPr>
        <p:spPr>
          <a:xfrm>
            <a:off x="2286188" y="3684894"/>
            <a:ext cx="781476" cy="0"/>
          </a:xfrm>
          <a:prstGeom prst="line">
            <a:avLst/>
          </a:prstGeom>
          <a:ln w="254000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36800D-DD6D-5B43-47E0-D9BE00E43E1E}"/>
              </a:ext>
            </a:extLst>
          </p:cNvPr>
          <p:cNvCxnSpPr>
            <a:cxnSpLocks/>
          </p:cNvCxnSpPr>
          <p:nvPr/>
        </p:nvCxnSpPr>
        <p:spPr>
          <a:xfrm>
            <a:off x="3869182" y="3619889"/>
            <a:ext cx="781476" cy="0"/>
          </a:xfrm>
          <a:prstGeom prst="line">
            <a:avLst/>
          </a:prstGeom>
          <a:ln w="127000"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C2E492-87CD-26EE-E175-91359B5A63A7}"/>
              </a:ext>
            </a:extLst>
          </p:cNvPr>
          <p:cNvCxnSpPr>
            <a:cxnSpLocks/>
          </p:cNvCxnSpPr>
          <p:nvPr/>
        </p:nvCxnSpPr>
        <p:spPr>
          <a:xfrm>
            <a:off x="6092442" y="3591073"/>
            <a:ext cx="640080" cy="0"/>
          </a:xfrm>
          <a:prstGeom prst="line">
            <a:avLst/>
          </a:prstGeom>
          <a:ln w="635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43CF36-B8A4-B251-1CFF-0F0EB3A445F4}"/>
                  </a:ext>
                </a:extLst>
              </p:cNvPr>
              <p:cNvSpPr txBox="1"/>
              <p:nvPr/>
            </p:nvSpPr>
            <p:spPr>
              <a:xfrm>
                <a:off x="2127134" y="3145654"/>
                <a:ext cx="12559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43CF36-B8A4-B251-1CFF-0F0EB3A44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134" y="3145654"/>
                <a:ext cx="1255985" cy="338554"/>
              </a:xfrm>
              <a:prstGeom prst="rect">
                <a:avLst/>
              </a:prstGeom>
              <a:blipFill>
                <a:blip r:embed="rId3"/>
                <a:stretch>
                  <a:fillRect l="-2000" t="-3571" r="-100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354069-136E-359B-A62A-22AAD61C1F74}"/>
                  </a:ext>
                </a:extLst>
              </p:cNvPr>
              <p:cNvSpPr txBox="1"/>
              <p:nvPr/>
            </p:nvSpPr>
            <p:spPr>
              <a:xfrm>
                <a:off x="3979260" y="3145654"/>
                <a:ext cx="12516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354069-136E-359B-A62A-22AAD61C1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260" y="3145654"/>
                <a:ext cx="1251625" cy="338554"/>
              </a:xfrm>
              <a:prstGeom prst="rect">
                <a:avLst/>
              </a:prstGeom>
              <a:blipFill>
                <a:blip r:embed="rId4"/>
                <a:stretch>
                  <a:fillRect l="-3030" t="-3571" r="-202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B31B22-E0DC-F62E-2AE9-0B27DDEA48FE}"/>
                  </a:ext>
                </a:extLst>
              </p:cNvPr>
              <p:cNvSpPr txBox="1"/>
              <p:nvPr/>
            </p:nvSpPr>
            <p:spPr>
              <a:xfrm>
                <a:off x="5827026" y="3145654"/>
                <a:ext cx="12559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B31B22-E0DC-F62E-2AE9-0B27DDEA4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026" y="3145654"/>
                <a:ext cx="1255985" cy="338554"/>
              </a:xfrm>
              <a:prstGeom prst="rect">
                <a:avLst/>
              </a:prstGeom>
              <a:blipFill>
                <a:blip r:embed="rId5"/>
                <a:stretch>
                  <a:fillRect l="-2000" t="-3571" r="-200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36CD0-7392-E698-5FFB-18F1C76B1105}"/>
                  </a:ext>
                </a:extLst>
              </p:cNvPr>
              <p:cNvSpPr txBox="1"/>
              <p:nvPr/>
            </p:nvSpPr>
            <p:spPr>
              <a:xfrm>
                <a:off x="7679151" y="3145654"/>
                <a:ext cx="12559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1E4899"/>
                    </a:solidFill>
                  </a:rPr>
                  <a:t>Residual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1E4899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rgbClr val="1E48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A36CD0-7392-E698-5FFB-18F1C76B1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151" y="3145654"/>
                <a:ext cx="1255985" cy="338554"/>
              </a:xfrm>
              <a:prstGeom prst="rect">
                <a:avLst/>
              </a:prstGeom>
              <a:blipFill>
                <a:blip r:embed="rId6"/>
                <a:stretch>
                  <a:fillRect l="-3000" t="-3571" r="-2000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7A610E-2F7D-CFC5-665F-0786C1DDBA8B}"/>
              </a:ext>
            </a:extLst>
          </p:cNvPr>
          <p:cNvCxnSpPr>
            <a:cxnSpLocks/>
          </p:cNvCxnSpPr>
          <p:nvPr/>
        </p:nvCxnSpPr>
        <p:spPr>
          <a:xfrm>
            <a:off x="4726455" y="4751695"/>
            <a:ext cx="4208681" cy="0"/>
          </a:xfrm>
          <a:prstGeom prst="line">
            <a:avLst/>
          </a:prstGeom>
          <a:ln w="127000">
            <a:solidFill>
              <a:srgbClr val="EE7D3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781C85-F068-AE74-5937-99FEA6EBD29B}"/>
              </a:ext>
            </a:extLst>
          </p:cNvPr>
          <p:cNvCxnSpPr>
            <a:cxnSpLocks/>
          </p:cNvCxnSpPr>
          <p:nvPr/>
        </p:nvCxnSpPr>
        <p:spPr>
          <a:xfrm>
            <a:off x="6693129" y="4669202"/>
            <a:ext cx="2242007" cy="0"/>
          </a:xfrm>
          <a:prstGeom prst="line">
            <a:avLst/>
          </a:prstGeom>
          <a:ln w="63500">
            <a:solidFill>
              <a:srgbClr val="EE7D3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A816A7-6032-A7C3-B6DD-2C5059818CFA}"/>
              </a:ext>
            </a:extLst>
          </p:cNvPr>
          <p:cNvCxnSpPr>
            <a:cxnSpLocks/>
          </p:cNvCxnSpPr>
          <p:nvPr/>
        </p:nvCxnSpPr>
        <p:spPr>
          <a:xfrm>
            <a:off x="8434845" y="4635600"/>
            <a:ext cx="500291" cy="0"/>
          </a:xfrm>
          <a:prstGeom prst="line">
            <a:avLst/>
          </a:prstGeom>
          <a:ln w="31750">
            <a:solidFill>
              <a:srgbClr val="EE7D3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6FFDD6-9A2C-3169-3551-48FEF33F8B84}"/>
              </a:ext>
            </a:extLst>
          </p:cNvPr>
          <p:cNvCxnSpPr>
            <a:cxnSpLocks/>
          </p:cNvCxnSpPr>
          <p:nvPr/>
        </p:nvCxnSpPr>
        <p:spPr>
          <a:xfrm>
            <a:off x="8848050" y="4724664"/>
            <a:ext cx="781476" cy="0"/>
          </a:xfrm>
          <a:prstGeom prst="line">
            <a:avLst/>
          </a:prstGeom>
          <a:ln w="190500">
            <a:solidFill>
              <a:srgbClr val="EE7D3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FD3C075-0CBE-B5B6-4324-4549116BFDF2}"/>
              </a:ext>
            </a:extLst>
          </p:cNvPr>
          <p:cNvGrpSpPr/>
          <p:nvPr/>
        </p:nvGrpSpPr>
        <p:grpSpPr>
          <a:xfrm>
            <a:off x="6303336" y="2134683"/>
            <a:ext cx="548640" cy="769020"/>
            <a:chOff x="2480806" y="2175948"/>
            <a:chExt cx="548640" cy="76902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A6DFCD-C850-2EED-5067-3E402C53185C}"/>
                </a:ext>
              </a:extLst>
            </p:cNvPr>
            <p:cNvSpPr/>
            <p:nvPr/>
          </p:nvSpPr>
          <p:spPr>
            <a:xfrm>
              <a:off x="2480806" y="2175948"/>
              <a:ext cx="125189" cy="769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10389A-DE62-A868-A987-C7631E63F805}"/>
                </a:ext>
              </a:extLst>
            </p:cNvPr>
            <p:cNvSpPr/>
            <p:nvPr/>
          </p:nvSpPr>
          <p:spPr>
            <a:xfrm>
              <a:off x="2692532" y="2175948"/>
              <a:ext cx="125189" cy="769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CC72ECC-44EA-8D1A-FF2E-E8337EA90C9B}"/>
                </a:ext>
              </a:extLst>
            </p:cNvPr>
            <p:cNvSpPr/>
            <p:nvPr/>
          </p:nvSpPr>
          <p:spPr>
            <a:xfrm flipH="1">
              <a:off x="2904257" y="2175948"/>
              <a:ext cx="125189" cy="769020"/>
            </a:xfrm>
            <a:prstGeom prst="rect">
              <a:avLst/>
            </a:prstGeom>
            <a:pattFill prst="lgCheck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F4B941-9629-A065-FA95-9DD5E0D77686}"/>
              </a:ext>
            </a:extLst>
          </p:cNvPr>
          <p:cNvGrpSpPr/>
          <p:nvPr/>
        </p:nvGrpSpPr>
        <p:grpSpPr>
          <a:xfrm>
            <a:off x="4301817" y="2134683"/>
            <a:ext cx="548640" cy="769020"/>
            <a:chOff x="2480806" y="2175948"/>
            <a:chExt cx="548640" cy="76902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A4840E-3B74-F7D1-62E7-5D30908D50D2}"/>
                </a:ext>
              </a:extLst>
            </p:cNvPr>
            <p:cNvSpPr/>
            <p:nvPr/>
          </p:nvSpPr>
          <p:spPr>
            <a:xfrm>
              <a:off x="2480806" y="2175948"/>
              <a:ext cx="125189" cy="769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015BFC3-5A4A-A968-8C51-1C48A1BEEF28}"/>
                </a:ext>
              </a:extLst>
            </p:cNvPr>
            <p:cNvSpPr/>
            <p:nvPr/>
          </p:nvSpPr>
          <p:spPr>
            <a:xfrm>
              <a:off x="2692532" y="2175948"/>
              <a:ext cx="125189" cy="769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E99C69-5130-E154-8023-C134AC08105A}"/>
                </a:ext>
              </a:extLst>
            </p:cNvPr>
            <p:cNvSpPr/>
            <p:nvPr/>
          </p:nvSpPr>
          <p:spPr>
            <a:xfrm flipH="1">
              <a:off x="2904257" y="2175948"/>
              <a:ext cx="125189" cy="769020"/>
            </a:xfrm>
            <a:prstGeom prst="rect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ED54FE-C723-7D84-230E-7A8898E8F8A6}"/>
              </a:ext>
            </a:extLst>
          </p:cNvPr>
          <p:cNvGrpSpPr/>
          <p:nvPr/>
        </p:nvGrpSpPr>
        <p:grpSpPr>
          <a:xfrm>
            <a:off x="2633206" y="2134683"/>
            <a:ext cx="548640" cy="769020"/>
            <a:chOff x="2480806" y="2175948"/>
            <a:chExt cx="548640" cy="7690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AE5DE4F-0C81-F20F-44BE-3C5E30D74CF2}"/>
                </a:ext>
              </a:extLst>
            </p:cNvPr>
            <p:cNvSpPr/>
            <p:nvPr/>
          </p:nvSpPr>
          <p:spPr>
            <a:xfrm>
              <a:off x="2480806" y="2175948"/>
              <a:ext cx="125189" cy="769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8C221A-956C-B406-8049-D19022C308E6}"/>
                </a:ext>
              </a:extLst>
            </p:cNvPr>
            <p:cNvSpPr/>
            <p:nvPr/>
          </p:nvSpPr>
          <p:spPr>
            <a:xfrm>
              <a:off x="2692532" y="2175948"/>
              <a:ext cx="125189" cy="769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D072C1E-317D-6B27-1CD1-D0EAA2C7FC23}"/>
                </a:ext>
              </a:extLst>
            </p:cNvPr>
            <p:cNvSpPr/>
            <p:nvPr/>
          </p:nvSpPr>
          <p:spPr>
            <a:xfrm flipH="1">
              <a:off x="2904257" y="2175948"/>
              <a:ext cx="125189" cy="76902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590F5A-66F5-BC1D-2647-CE2C9525A060}"/>
              </a:ext>
            </a:extLst>
          </p:cNvPr>
          <p:cNvGrpSpPr/>
          <p:nvPr/>
        </p:nvGrpSpPr>
        <p:grpSpPr>
          <a:xfrm>
            <a:off x="7905223" y="2134683"/>
            <a:ext cx="548640" cy="769020"/>
            <a:chOff x="2480806" y="2175948"/>
            <a:chExt cx="548640" cy="7690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51DDF3-4348-C027-E4CA-E988803249FE}"/>
                </a:ext>
              </a:extLst>
            </p:cNvPr>
            <p:cNvSpPr/>
            <p:nvPr/>
          </p:nvSpPr>
          <p:spPr>
            <a:xfrm>
              <a:off x="2480806" y="2175948"/>
              <a:ext cx="125189" cy="769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C0C5606-6485-125D-ED72-56F224D316FB}"/>
                </a:ext>
              </a:extLst>
            </p:cNvPr>
            <p:cNvSpPr/>
            <p:nvPr/>
          </p:nvSpPr>
          <p:spPr>
            <a:xfrm>
              <a:off x="2692532" y="2175948"/>
              <a:ext cx="125189" cy="7690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39C4F0F-048F-EA0A-1DD0-54C2CEF3E98A}"/>
                </a:ext>
              </a:extLst>
            </p:cNvPr>
            <p:cNvSpPr/>
            <p:nvPr/>
          </p:nvSpPr>
          <p:spPr>
            <a:xfrm flipH="1">
              <a:off x="2904257" y="2175948"/>
              <a:ext cx="125189" cy="769020"/>
            </a:xfrm>
            <a:prstGeom prst="rect">
              <a:avLst/>
            </a:prstGeom>
            <a:pattFill prst="sphere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6B4367CF-5D1B-A7C6-806E-CCB73BF1DDE6}"/>
              </a:ext>
            </a:extLst>
          </p:cNvPr>
          <p:cNvSpPr/>
          <p:nvPr/>
        </p:nvSpPr>
        <p:spPr>
          <a:xfrm>
            <a:off x="2870522" y="1747703"/>
            <a:ext cx="1585731" cy="312591"/>
          </a:xfrm>
          <a:custGeom>
            <a:avLst/>
            <a:gdLst>
              <a:gd name="connsiteX0" fmla="*/ 0 w 1585731"/>
              <a:gd name="connsiteY0" fmla="*/ 289441 h 312591"/>
              <a:gd name="connsiteX1" fmla="*/ 844951 w 1585731"/>
              <a:gd name="connsiteY1" fmla="*/ 74 h 312591"/>
              <a:gd name="connsiteX2" fmla="*/ 1585731 w 1585731"/>
              <a:gd name="connsiteY2" fmla="*/ 312591 h 31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5731" h="312591">
                <a:moveTo>
                  <a:pt x="0" y="289441"/>
                </a:moveTo>
                <a:cubicBezTo>
                  <a:pt x="290331" y="142828"/>
                  <a:pt x="580663" y="-3784"/>
                  <a:pt x="844951" y="74"/>
                </a:cubicBezTo>
                <a:cubicBezTo>
                  <a:pt x="1109239" y="3932"/>
                  <a:pt x="1347485" y="158261"/>
                  <a:pt x="1585731" y="312591"/>
                </a:cubicBezTo>
              </a:path>
            </a:pathLst>
          </a:custGeom>
          <a:ln>
            <a:solidFill>
              <a:schemeClr val="bg1">
                <a:lumMod val="75000"/>
              </a:schemeClr>
            </a:solidFill>
            <a:prstDash val="dashDot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EC19C4F-1C8B-579E-D0E6-E350001B38E7}"/>
              </a:ext>
            </a:extLst>
          </p:cNvPr>
          <p:cNvSpPr/>
          <p:nvPr/>
        </p:nvSpPr>
        <p:spPr>
          <a:xfrm>
            <a:off x="2893671" y="1643377"/>
            <a:ext cx="3576577" cy="416917"/>
          </a:xfrm>
          <a:custGeom>
            <a:avLst/>
            <a:gdLst>
              <a:gd name="connsiteX0" fmla="*/ 0 w 3576577"/>
              <a:gd name="connsiteY0" fmla="*/ 416917 h 416917"/>
              <a:gd name="connsiteX1" fmla="*/ 1794076 w 3576577"/>
              <a:gd name="connsiteY1" fmla="*/ 228 h 416917"/>
              <a:gd name="connsiteX2" fmla="*/ 3576577 w 3576577"/>
              <a:gd name="connsiteY2" fmla="*/ 370618 h 4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6577" h="416917">
                <a:moveTo>
                  <a:pt x="0" y="416917"/>
                </a:moveTo>
                <a:cubicBezTo>
                  <a:pt x="598990" y="212430"/>
                  <a:pt x="1197980" y="7944"/>
                  <a:pt x="1794076" y="228"/>
                </a:cubicBezTo>
                <a:cubicBezTo>
                  <a:pt x="2390172" y="-7488"/>
                  <a:pt x="2983374" y="181565"/>
                  <a:pt x="3576577" y="370618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4399B6C-95E1-1B09-FD59-32F73D74892E}"/>
              </a:ext>
            </a:extLst>
          </p:cNvPr>
          <p:cNvSpPr/>
          <p:nvPr/>
        </p:nvSpPr>
        <p:spPr>
          <a:xfrm>
            <a:off x="2939970" y="1689530"/>
            <a:ext cx="4919240" cy="405488"/>
          </a:xfrm>
          <a:custGeom>
            <a:avLst/>
            <a:gdLst>
              <a:gd name="connsiteX0" fmla="*/ 0 w 4919240"/>
              <a:gd name="connsiteY0" fmla="*/ 347614 h 405488"/>
              <a:gd name="connsiteX1" fmla="*/ 2720050 w 4919240"/>
              <a:gd name="connsiteY1" fmla="*/ 374 h 405488"/>
              <a:gd name="connsiteX2" fmla="*/ 4919240 w 4919240"/>
              <a:gd name="connsiteY2" fmla="*/ 405488 h 40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9240" h="405488">
                <a:moveTo>
                  <a:pt x="0" y="347614"/>
                </a:moveTo>
                <a:cubicBezTo>
                  <a:pt x="950088" y="169171"/>
                  <a:pt x="1900177" y="-9272"/>
                  <a:pt x="2720050" y="374"/>
                </a:cubicBezTo>
                <a:cubicBezTo>
                  <a:pt x="3539923" y="10020"/>
                  <a:pt x="4229581" y="207754"/>
                  <a:pt x="4919240" y="405488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prstDash val="dashDot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1441E8-0902-487E-CBA9-D68AA3D10A58}"/>
              </a:ext>
            </a:extLst>
          </p:cNvPr>
          <p:cNvSpPr txBox="1"/>
          <p:nvPr/>
        </p:nvSpPr>
        <p:spPr>
          <a:xfrm>
            <a:off x="5072192" y="1280533"/>
            <a:ext cx="65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E87919C-F73C-8B00-DB5D-11DC67C38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336" y="2951448"/>
            <a:ext cx="594748" cy="27344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5C71B28-5B76-CF99-9439-067B44BEF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535" y="2984381"/>
            <a:ext cx="531771" cy="24171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4E8A270-4BFA-CD48-4B15-737700F598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5058" y="2939567"/>
            <a:ext cx="620028" cy="28507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2D57776-B2F1-4745-AA15-AD9193A0C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9106" y="2966522"/>
            <a:ext cx="466391" cy="211996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083C78EB-C62F-02DE-5D01-A7275CEC5AFD}"/>
              </a:ext>
            </a:extLst>
          </p:cNvPr>
          <p:cNvGrpSpPr>
            <a:grpSpLocks noChangeAspect="1"/>
          </p:cNvGrpSpPr>
          <p:nvPr/>
        </p:nvGrpSpPr>
        <p:grpSpPr>
          <a:xfrm>
            <a:off x="10695957" y="2763873"/>
            <a:ext cx="228950" cy="220508"/>
            <a:chOff x="1696762" y="6199142"/>
            <a:chExt cx="351516" cy="33855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A240BAA-3372-C87E-750E-04C1BEA47B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13903" y="6199142"/>
              <a:ext cx="334375" cy="33437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CAB9352E-5269-155E-3960-5DA434B28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400000">
              <a:off x="1696762" y="6203322"/>
              <a:ext cx="334375" cy="334375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14F5A32-B8B4-F70F-B1C8-A8681956149B}"/>
              </a:ext>
            </a:extLst>
          </p:cNvPr>
          <p:cNvGrpSpPr>
            <a:grpSpLocks noChangeAspect="1"/>
          </p:cNvGrpSpPr>
          <p:nvPr/>
        </p:nvGrpSpPr>
        <p:grpSpPr>
          <a:xfrm>
            <a:off x="3535313" y="3531870"/>
            <a:ext cx="298158" cy="298158"/>
            <a:chOff x="3084961" y="5191330"/>
            <a:chExt cx="914400" cy="9144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C58890-08C8-1E2A-AA71-1CE218009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9023FDBE-316B-971B-81FB-3098FBEB5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F94FFB1-98B1-82F6-465F-31BFA825FB9F}"/>
              </a:ext>
            </a:extLst>
          </p:cNvPr>
          <p:cNvGrpSpPr>
            <a:grpSpLocks noChangeAspect="1"/>
          </p:cNvGrpSpPr>
          <p:nvPr/>
        </p:nvGrpSpPr>
        <p:grpSpPr>
          <a:xfrm>
            <a:off x="5318911" y="3474720"/>
            <a:ext cx="298158" cy="298158"/>
            <a:chOff x="3084961" y="5191330"/>
            <a:chExt cx="914400" cy="9144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0C21F99-86DB-BFF8-F385-A3739C378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31FE2932-FDA3-47E1-FCF6-5D7196BC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4A84A4F-764E-69EE-3045-0AB5530ECD4A}"/>
              </a:ext>
            </a:extLst>
          </p:cNvPr>
          <p:cNvGrpSpPr>
            <a:grpSpLocks noChangeAspect="1"/>
          </p:cNvGrpSpPr>
          <p:nvPr/>
        </p:nvGrpSpPr>
        <p:grpSpPr>
          <a:xfrm>
            <a:off x="7197881" y="3429000"/>
            <a:ext cx="298158" cy="298158"/>
            <a:chOff x="3084961" y="5191330"/>
            <a:chExt cx="914400" cy="9144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12A65D9-CC42-C5D1-9F88-C354E65CE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4961" y="519133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80DDEA2C-CB9B-D28D-E8FF-6BCD4AC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92870" y="5312173"/>
              <a:ext cx="676311" cy="676311"/>
            </a:xfrm>
            <a:prstGeom prst="rect">
              <a:avLst/>
            </a:prstGeom>
          </p:spPr>
        </p:pic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F59F47C6-865F-8F1A-3342-AE89B0FEEC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9690" y="3977121"/>
            <a:ext cx="307188" cy="298153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3C1781-FCA5-B6D5-95EF-EC169D6E9531}"/>
              </a:ext>
            </a:extLst>
          </p:cNvPr>
          <p:cNvCxnSpPr>
            <a:cxnSpLocks/>
          </p:cNvCxnSpPr>
          <p:nvPr/>
        </p:nvCxnSpPr>
        <p:spPr>
          <a:xfrm>
            <a:off x="9737135" y="1443719"/>
            <a:ext cx="822960" cy="0"/>
          </a:xfrm>
          <a:prstGeom prst="line">
            <a:avLst/>
          </a:prstGeom>
          <a:ln w="2540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87B44FE-CBCE-B8B7-4332-3DB46050628A}"/>
              </a:ext>
            </a:extLst>
          </p:cNvPr>
          <p:cNvCxnSpPr>
            <a:cxnSpLocks/>
          </p:cNvCxnSpPr>
          <p:nvPr/>
        </p:nvCxnSpPr>
        <p:spPr>
          <a:xfrm>
            <a:off x="9716612" y="1845392"/>
            <a:ext cx="781476" cy="0"/>
          </a:xfrm>
          <a:prstGeom prst="line">
            <a:avLst/>
          </a:prstGeom>
          <a:ln w="190500">
            <a:solidFill>
              <a:srgbClr val="EE7D31"/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175B7E5-88AF-1C13-9762-C367FCF13289}"/>
              </a:ext>
            </a:extLst>
          </p:cNvPr>
          <p:cNvGrpSpPr/>
          <p:nvPr/>
        </p:nvGrpSpPr>
        <p:grpSpPr>
          <a:xfrm>
            <a:off x="9937771" y="2141466"/>
            <a:ext cx="298158" cy="298158"/>
            <a:chOff x="9937771" y="2141466"/>
            <a:chExt cx="298158" cy="298158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D31769A-FA01-4AA2-7B31-3C887869E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37771" y="2141466"/>
              <a:ext cx="298158" cy="2981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043284B1-E199-DEEC-B19A-7277A761C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72957" y="2180869"/>
              <a:ext cx="220524" cy="220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15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79CAE3-3C30-F785-15ED-5184C22D3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53" y="2596989"/>
            <a:ext cx="952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AFDD89-E833-E91E-99C6-D3F329204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553" y="1673377"/>
            <a:ext cx="952500" cy="952500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23EA3554-1E9D-6CA3-2420-4BD62BF105BD}"/>
              </a:ext>
            </a:extLst>
          </p:cNvPr>
          <p:cNvSpPr/>
          <p:nvPr/>
        </p:nvSpPr>
        <p:spPr>
          <a:xfrm>
            <a:off x="1830347" y="2464495"/>
            <a:ext cx="502244" cy="186726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37B377-46F7-FE4E-128E-2448EC344F89}"/>
              </a:ext>
            </a:extLst>
          </p:cNvPr>
          <p:cNvCxnSpPr>
            <a:cxnSpLocks/>
          </p:cNvCxnSpPr>
          <p:nvPr/>
        </p:nvCxnSpPr>
        <p:spPr>
          <a:xfrm>
            <a:off x="3339053" y="1673377"/>
            <a:ext cx="0" cy="187611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B1A908-9406-342B-07BF-7B8DADF42EAE}"/>
              </a:ext>
            </a:extLst>
          </p:cNvPr>
          <p:cNvCxnSpPr>
            <a:cxnSpLocks/>
          </p:cNvCxnSpPr>
          <p:nvPr/>
        </p:nvCxnSpPr>
        <p:spPr>
          <a:xfrm flipH="1">
            <a:off x="819150" y="3549489"/>
            <a:ext cx="4628836" cy="861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9BAE5F0-CD96-8184-F1B2-7501EAEFB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143" y="2669386"/>
            <a:ext cx="1694234" cy="847117"/>
          </a:xfrm>
          <a:prstGeom prst="rect">
            <a:avLst/>
          </a:prstGeom>
        </p:spPr>
      </p:pic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5D76CCC-F2A4-B65C-C87B-BEFB782D8534}"/>
              </a:ext>
            </a:extLst>
          </p:cNvPr>
          <p:cNvSpPr/>
          <p:nvPr/>
        </p:nvSpPr>
        <p:spPr>
          <a:xfrm rot="5400000">
            <a:off x="4140937" y="2304957"/>
            <a:ext cx="360898" cy="182811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BC4B39-8F29-46A7-A19E-F4721404C838}"/>
              </a:ext>
            </a:extLst>
          </p:cNvPr>
          <p:cNvSpPr/>
          <p:nvPr/>
        </p:nvSpPr>
        <p:spPr>
          <a:xfrm>
            <a:off x="4380633" y="578798"/>
            <a:ext cx="2290107" cy="64872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D6EEF-2488-FA8B-F475-6FDF72000175}"/>
              </a:ext>
            </a:extLst>
          </p:cNvPr>
          <p:cNvSpPr txBox="1"/>
          <p:nvPr/>
        </p:nvSpPr>
        <p:spPr>
          <a:xfrm>
            <a:off x="1757177" y="2993198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5E7F5D-B869-D92C-D17D-B92C2E4ED382}"/>
              </a:ext>
            </a:extLst>
          </p:cNvPr>
          <p:cNvGrpSpPr/>
          <p:nvPr/>
        </p:nvGrpSpPr>
        <p:grpSpPr>
          <a:xfrm>
            <a:off x="945825" y="3597279"/>
            <a:ext cx="4621128" cy="2527633"/>
            <a:chOff x="1546432" y="3163884"/>
            <a:chExt cx="4621128" cy="252763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93D8A86-3F83-F334-32E9-C92FF4D69955}"/>
                </a:ext>
              </a:extLst>
            </p:cNvPr>
            <p:cNvSpPr/>
            <p:nvPr/>
          </p:nvSpPr>
          <p:spPr>
            <a:xfrm>
              <a:off x="4539956" y="3163884"/>
              <a:ext cx="1509241" cy="30308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D731355-BCAC-6FFD-F99E-0C42F187D542}"/>
                </a:ext>
              </a:extLst>
            </p:cNvPr>
            <p:cNvSpPr/>
            <p:nvPr/>
          </p:nvSpPr>
          <p:spPr>
            <a:xfrm>
              <a:off x="4455708" y="3720863"/>
              <a:ext cx="1592885" cy="101882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4B10A1A-F155-D0DC-7A2D-0775F0600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8741" y="4506444"/>
              <a:ext cx="1293640" cy="14630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DCCE779-CA0A-B487-2CA0-715E7842691B}"/>
                </a:ext>
              </a:extLst>
            </p:cNvPr>
            <p:cNvGrpSpPr/>
            <p:nvPr/>
          </p:nvGrpSpPr>
          <p:grpSpPr>
            <a:xfrm>
              <a:off x="1546432" y="3255061"/>
              <a:ext cx="4621128" cy="2436456"/>
              <a:chOff x="2528854" y="4042749"/>
              <a:chExt cx="4621128" cy="243645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9B91F43-2132-E9E2-DF3E-FB0E26414BD6}"/>
                  </a:ext>
                </a:extLst>
              </p:cNvPr>
              <p:cNvGrpSpPr/>
              <p:nvPr/>
            </p:nvGrpSpPr>
            <p:grpSpPr>
              <a:xfrm>
                <a:off x="4072948" y="4042749"/>
                <a:ext cx="3077034" cy="2436456"/>
                <a:chOff x="4128547" y="4059283"/>
                <a:chExt cx="3077034" cy="243645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F51DE6-E712-0E37-4EF9-61D43DAB1E4B}"/>
                    </a:ext>
                  </a:extLst>
                </p:cNvPr>
                <p:cNvGrpSpPr/>
                <p:nvPr/>
              </p:nvGrpSpPr>
              <p:grpSpPr>
                <a:xfrm>
                  <a:off x="4128547" y="4864830"/>
                  <a:ext cx="294290" cy="304800"/>
                  <a:chOff x="3005958" y="1902372"/>
                  <a:chExt cx="294290" cy="304800"/>
                </a:xfrm>
              </p:grpSpPr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D085B724-FF8C-14EB-D415-4CE57B13B4E5}"/>
                      </a:ext>
                    </a:extLst>
                  </p:cNvPr>
                  <p:cNvSpPr/>
                  <p:nvPr/>
                </p:nvSpPr>
                <p:spPr>
                  <a:xfrm>
                    <a:off x="3005958" y="1902372"/>
                    <a:ext cx="294290" cy="3048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946CCCD1-BC6B-A917-69F7-20A6DCA377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rot="10566104">
                    <a:off x="3076903" y="1972222"/>
                    <a:ext cx="152400" cy="1651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3B331FCD-4199-B716-7FC5-35658C386383}"/>
                    </a:ext>
                  </a:extLst>
                </p:cNvPr>
                <p:cNvGrpSpPr/>
                <p:nvPr/>
              </p:nvGrpSpPr>
              <p:grpSpPr>
                <a:xfrm>
                  <a:off x="4787126" y="4513808"/>
                  <a:ext cx="294290" cy="304800"/>
                  <a:chOff x="3005958" y="1902372"/>
                  <a:chExt cx="294290" cy="304800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4E1D074A-285D-7A99-EB46-4944E20E7C7D}"/>
                      </a:ext>
                    </a:extLst>
                  </p:cNvPr>
                  <p:cNvSpPr/>
                  <p:nvPr/>
                </p:nvSpPr>
                <p:spPr>
                  <a:xfrm>
                    <a:off x="3005958" y="1902372"/>
                    <a:ext cx="294290" cy="3048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44D815A2-130A-1DCE-EBE0-68C05CF1C2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076903" y="1972222"/>
                    <a:ext cx="152400" cy="1651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578C613-F57E-2191-51D9-09C614E1FD08}"/>
                    </a:ext>
                  </a:extLst>
                </p:cNvPr>
                <p:cNvGrpSpPr/>
                <p:nvPr/>
              </p:nvGrpSpPr>
              <p:grpSpPr>
                <a:xfrm>
                  <a:off x="4772446" y="5213960"/>
                  <a:ext cx="294290" cy="304800"/>
                  <a:chOff x="3005958" y="1902372"/>
                  <a:chExt cx="294290" cy="304800"/>
                </a:xfrm>
              </p:grpSpPr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D1C5F7F7-742F-3050-540C-E8D420456F2A}"/>
                      </a:ext>
                    </a:extLst>
                  </p:cNvPr>
                  <p:cNvSpPr/>
                  <p:nvPr/>
                </p:nvSpPr>
                <p:spPr>
                  <a:xfrm>
                    <a:off x="3005958" y="1902372"/>
                    <a:ext cx="294290" cy="3048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5" name="Picture 54">
                    <a:extLst>
                      <a:ext uri="{FF2B5EF4-FFF2-40B4-BE49-F238E27FC236}">
                        <a16:creationId xmlns:a16="http://schemas.microsoft.com/office/drawing/2014/main" id="{87703B7A-02FF-3210-91AC-76B747A139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076903" y="1972222"/>
                    <a:ext cx="152400" cy="1651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B8592701-F809-A901-F02E-286806E63887}"/>
                    </a:ext>
                  </a:extLst>
                </p:cNvPr>
                <p:cNvCxnSpPr>
                  <a:cxnSpLocks/>
                  <a:stCxn id="54" idx="7"/>
                  <a:endCxn id="47" idx="1"/>
                </p:cNvCxnSpPr>
                <p:nvPr/>
              </p:nvCxnSpPr>
              <p:spPr>
                <a:xfrm flipV="1">
                  <a:off x="5023638" y="4649663"/>
                  <a:ext cx="598689" cy="608934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C6FF3433-AA6A-D7E0-AD87-2ADDCCFE34DD}"/>
                    </a:ext>
                  </a:extLst>
                </p:cNvPr>
                <p:cNvCxnSpPr>
                  <a:cxnSpLocks/>
                  <a:stCxn id="58" idx="5"/>
                  <a:endCxn id="54" idx="2"/>
                </p:cNvCxnSpPr>
                <p:nvPr/>
              </p:nvCxnSpPr>
              <p:spPr>
                <a:xfrm>
                  <a:off x="4379739" y="5124993"/>
                  <a:ext cx="392707" cy="241367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D688D4CF-BEED-348F-AF47-39E1509A25DD}"/>
                    </a:ext>
                  </a:extLst>
                </p:cNvPr>
                <p:cNvCxnSpPr>
                  <a:cxnSpLocks/>
                  <a:stCxn id="54" idx="7"/>
                  <a:endCxn id="50" idx="1"/>
                </p:cNvCxnSpPr>
                <p:nvPr/>
              </p:nvCxnSpPr>
              <p:spPr>
                <a:xfrm flipV="1">
                  <a:off x="5023638" y="5130277"/>
                  <a:ext cx="509885" cy="12832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25069C36-E4D6-D3A3-8914-849FCAB11C99}"/>
                    </a:ext>
                  </a:extLst>
                </p:cNvPr>
                <p:cNvCxnSpPr>
                  <a:cxnSpLocks/>
                  <a:stCxn id="54" idx="7"/>
                  <a:endCxn id="48" idx="1"/>
                </p:cNvCxnSpPr>
                <p:nvPr/>
              </p:nvCxnSpPr>
              <p:spPr>
                <a:xfrm flipV="1">
                  <a:off x="5023638" y="4904774"/>
                  <a:ext cx="509885" cy="35382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18BB9508-5B85-B36D-088E-5C689C1AB410}"/>
                    </a:ext>
                  </a:extLst>
                </p:cNvPr>
                <p:cNvCxnSpPr>
                  <a:cxnSpLocks/>
                  <a:stCxn id="54" idx="7"/>
                  <a:endCxn id="46" idx="1"/>
                </p:cNvCxnSpPr>
                <p:nvPr/>
              </p:nvCxnSpPr>
              <p:spPr>
                <a:xfrm flipV="1">
                  <a:off x="5023638" y="4399864"/>
                  <a:ext cx="593528" cy="85873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CBF1C20A-44E4-B70E-6163-F80C9CDB07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70491" y="5947099"/>
                  <a:ext cx="519379" cy="548640"/>
                </a:xfrm>
                <a:prstGeom prst="rect">
                  <a:avLst/>
                </a:prstGeom>
              </p:spPr>
            </p:pic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7893A023-4417-7DD7-3F9A-443CEAD93EF8}"/>
                    </a:ext>
                  </a:extLst>
                </p:cNvPr>
                <p:cNvCxnSpPr>
                  <a:cxnSpLocks/>
                  <a:stCxn id="56" idx="4"/>
                  <a:endCxn id="50" idx="1"/>
                </p:cNvCxnSpPr>
                <p:nvPr/>
              </p:nvCxnSpPr>
              <p:spPr>
                <a:xfrm>
                  <a:off x="4934271" y="4818608"/>
                  <a:ext cx="599252" cy="31166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C3045160-79FE-AA6D-BDEE-68EE49D22D73}"/>
                    </a:ext>
                  </a:extLst>
                </p:cNvPr>
                <p:cNvCxnSpPr>
                  <a:cxnSpLocks/>
                  <a:stCxn id="56" idx="5"/>
                  <a:endCxn id="48" idx="1"/>
                </p:cNvCxnSpPr>
                <p:nvPr/>
              </p:nvCxnSpPr>
              <p:spPr>
                <a:xfrm>
                  <a:off x="5038318" y="4773971"/>
                  <a:ext cx="495205" cy="13080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15F77C91-D532-7FAA-AA5F-C103E673F6B1}"/>
                    </a:ext>
                  </a:extLst>
                </p:cNvPr>
                <p:cNvCxnSpPr>
                  <a:cxnSpLocks/>
                  <a:stCxn id="56" idx="7"/>
                  <a:endCxn id="46" idx="1"/>
                </p:cNvCxnSpPr>
                <p:nvPr/>
              </p:nvCxnSpPr>
              <p:spPr>
                <a:xfrm flipV="1">
                  <a:off x="5038318" y="4399864"/>
                  <a:ext cx="578848" cy="158581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10607B56-35D9-12A7-7303-84A8C6D86751}"/>
                    </a:ext>
                  </a:extLst>
                </p:cNvPr>
                <p:cNvCxnSpPr>
                  <a:cxnSpLocks/>
                  <a:stCxn id="56" idx="0"/>
                  <a:endCxn id="45" idx="1"/>
                </p:cNvCxnSpPr>
                <p:nvPr/>
              </p:nvCxnSpPr>
              <p:spPr>
                <a:xfrm flipV="1">
                  <a:off x="4934271" y="4132435"/>
                  <a:ext cx="688056" cy="38137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89A029B6-DC02-0F35-9006-CFCCF16B2FF9}"/>
                    </a:ext>
                  </a:extLst>
                </p:cNvPr>
                <p:cNvGrpSpPr/>
                <p:nvPr/>
              </p:nvGrpSpPr>
              <p:grpSpPr>
                <a:xfrm>
                  <a:off x="5081416" y="4059283"/>
                  <a:ext cx="2124165" cy="2127231"/>
                  <a:chOff x="5108332" y="4059283"/>
                  <a:chExt cx="2124165" cy="2127231"/>
                </a:xfrm>
              </p:grpSpPr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B5E5E220-A4A6-D41B-DDE7-853AB53BFD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649243" y="4059283"/>
                    <a:ext cx="1378338" cy="146304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5A644689-A7A7-45D3-57B5-3E366BA28B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644082" y="4326712"/>
                    <a:ext cx="1509242" cy="146304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E8FB2533-F69B-A00F-65AB-5E41A4EA9B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649243" y="4576511"/>
                    <a:ext cx="1116531" cy="146304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61183CF5-A45A-E39B-0964-F5A78E9643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560439" y="4831622"/>
                    <a:ext cx="1139631" cy="146304"/>
                  </a:xfrm>
                  <a:prstGeom prst="rect">
                    <a:avLst/>
                  </a:prstGeom>
                </p:spPr>
              </p:pic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58F6C2C9-16BE-B29C-F5AC-9D90846310E4}"/>
                      </a:ext>
                    </a:extLst>
                  </p:cNvPr>
                  <p:cNvCxnSpPr>
                    <a:cxnSpLocks/>
                    <a:stCxn id="56" idx="6"/>
                    <a:endCxn id="47" idx="1"/>
                  </p:cNvCxnSpPr>
                  <p:nvPr/>
                </p:nvCxnSpPr>
                <p:spPr>
                  <a:xfrm flipV="1">
                    <a:off x="5108332" y="4649663"/>
                    <a:ext cx="540911" cy="16545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04C2B886-BB42-C6D3-92CB-6EFEED8C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560439" y="5057125"/>
                    <a:ext cx="1416838" cy="146304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97C594AD-35E8-7849-4E8F-A2245AE2D6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560439" y="5563397"/>
                    <a:ext cx="1432239" cy="146304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ED9AA0CB-72BB-05E4-270C-755EC613EC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639612" y="5810344"/>
                    <a:ext cx="1592885" cy="118872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0DA67184-C450-FFFC-FC6A-BFF924B4C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649243" y="6067642"/>
                    <a:ext cx="1386840" cy="11887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77B271E-3860-68F0-02E7-77EA8985754E}"/>
                    </a:ext>
                  </a:extLst>
                </p:cNvPr>
                <p:cNvCxnSpPr>
                  <a:cxnSpLocks/>
                  <a:stCxn id="54" idx="4"/>
                  <a:endCxn id="18" idx="0"/>
                </p:cNvCxnSpPr>
                <p:nvPr/>
              </p:nvCxnSpPr>
              <p:spPr>
                <a:xfrm>
                  <a:off x="4919591" y="5518760"/>
                  <a:ext cx="103932" cy="428393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D66653E9-5BCF-3795-C3C7-79F7B3A352C8}"/>
                    </a:ext>
                  </a:extLst>
                </p:cNvPr>
                <p:cNvCxnSpPr>
                  <a:cxnSpLocks/>
                  <a:stCxn id="54" idx="3"/>
                  <a:endCxn id="32" idx="0"/>
                </p:cNvCxnSpPr>
                <p:nvPr/>
              </p:nvCxnSpPr>
              <p:spPr>
                <a:xfrm flipH="1">
                  <a:off x="4430181" y="5474123"/>
                  <a:ext cx="385363" cy="472976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5C180E1C-139D-7098-5497-C678B84893D5}"/>
                    </a:ext>
                  </a:extLst>
                </p:cNvPr>
                <p:cNvCxnSpPr>
                  <a:cxnSpLocks/>
                  <a:stCxn id="54" idx="5"/>
                  <a:endCxn id="53" idx="1"/>
                </p:cNvCxnSpPr>
                <p:nvPr/>
              </p:nvCxnSpPr>
              <p:spPr>
                <a:xfrm>
                  <a:off x="5023638" y="5474123"/>
                  <a:ext cx="598689" cy="652955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2911B3AD-6FB7-80CF-3078-1AEE0A8A3E4C}"/>
                    </a:ext>
                  </a:extLst>
                </p:cNvPr>
                <p:cNvCxnSpPr>
                  <a:cxnSpLocks/>
                  <a:stCxn id="54" idx="5"/>
                  <a:endCxn id="52" idx="1"/>
                </p:cNvCxnSpPr>
                <p:nvPr/>
              </p:nvCxnSpPr>
              <p:spPr>
                <a:xfrm>
                  <a:off x="5023638" y="5474123"/>
                  <a:ext cx="589058" cy="395657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CBCCB173-C0B6-3264-BC45-FCB82FE7A565}"/>
                    </a:ext>
                  </a:extLst>
                </p:cNvPr>
                <p:cNvCxnSpPr>
                  <a:cxnSpLocks/>
                  <a:stCxn id="54" idx="6"/>
                  <a:endCxn id="51" idx="1"/>
                </p:cNvCxnSpPr>
                <p:nvPr/>
              </p:nvCxnSpPr>
              <p:spPr>
                <a:xfrm>
                  <a:off x="5066736" y="5366360"/>
                  <a:ext cx="466787" cy="27018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9F136673-09E8-34E1-4206-40CDD351EE4D}"/>
                    </a:ext>
                  </a:extLst>
                </p:cNvPr>
                <p:cNvCxnSpPr>
                  <a:cxnSpLocks/>
                  <a:stCxn id="54" idx="6"/>
                  <a:endCxn id="16" idx="1"/>
                </p:cNvCxnSpPr>
                <p:nvPr/>
              </p:nvCxnSpPr>
              <p:spPr>
                <a:xfrm>
                  <a:off x="5066736" y="5366360"/>
                  <a:ext cx="560026" cy="17458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817232FA-7DD6-DC15-3846-D48A59C4930B}"/>
                    </a:ext>
                  </a:extLst>
                </p:cNvPr>
                <p:cNvCxnSpPr>
                  <a:cxnSpLocks/>
                  <a:stCxn id="58" idx="7"/>
                  <a:endCxn id="56" idx="2"/>
                </p:cNvCxnSpPr>
                <p:nvPr/>
              </p:nvCxnSpPr>
              <p:spPr>
                <a:xfrm flipV="1">
                  <a:off x="4379739" y="4666208"/>
                  <a:ext cx="407387" cy="243259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771CCE6-7613-C7DE-187F-2B58F2106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31272" y="4071709"/>
                <a:ext cx="952500" cy="952500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A87C348-FB4B-9316-6580-EC778DFE8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28854" y="5014353"/>
                <a:ext cx="952500" cy="952500"/>
              </a:xfrm>
              <a:prstGeom prst="rect">
                <a:avLst/>
              </a:prstGeom>
            </p:spPr>
          </p:pic>
          <p:sp>
            <p:nvSpPr>
              <p:cNvPr id="23" name="Left-Right Arrow 22">
                <a:extLst>
                  <a:ext uri="{FF2B5EF4-FFF2-40B4-BE49-F238E27FC236}">
                    <a16:creationId xmlns:a16="http://schemas.microsoft.com/office/drawing/2014/main" id="{BC39B8AB-870D-287E-CC99-CBBB51FC4AA5}"/>
                  </a:ext>
                </a:extLst>
              </p:cNvPr>
              <p:cNvSpPr/>
              <p:nvPr/>
            </p:nvSpPr>
            <p:spPr>
              <a:xfrm>
                <a:off x="3513950" y="4930846"/>
                <a:ext cx="502244" cy="186726"/>
              </a:xfrm>
              <a:prstGeom prst="leftRigh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AA3CF98-2FD2-1465-BD4E-30F6E0345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724898" y="5142931"/>
              <a:ext cx="521207" cy="52120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7D5651-211D-12D7-7541-429076B89AFB}"/>
                </a:ext>
              </a:extLst>
            </p:cNvPr>
            <p:cNvSpPr txBox="1"/>
            <p:nvPr/>
          </p:nvSpPr>
          <p:spPr>
            <a:xfrm>
              <a:off x="1816600" y="5236763"/>
              <a:ext cx="1225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</p:grp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8BBEDB0-633D-F737-DF7C-25693F5EE8B1}"/>
              </a:ext>
            </a:extLst>
          </p:cNvPr>
          <p:cNvSpPr/>
          <p:nvPr/>
        </p:nvSpPr>
        <p:spPr>
          <a:xfrm>
            <a:off x="659739" y="1735430"/>
            <a:ext cx="1458193" cy="2800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02E6DA-918F-4051-9A5E-BAB86B696B0E}"/>
              </a:ext>
            </a:extLst>
          </p:cNvPr>
          <p:cNvSpPr txBox="1"/>
          <p:nvPr/>
        </p:nvSpPr>
        <p:spPr>
          <a:xfrm>
            <a:off x="4168995" y="1978138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6B2338C-F8DE-FB40-1C4A-F1B27E33E2CC}"/>
              </a:ext>
            </a:extLst>
          </p:cNvPr>
          <p:cNvSpPr/>
          <p:nvPr/>
        </p:nvSpPr>
        <p:spPr>
          <a:xfrm>
            <a:off x="2844490" y="612984"/>
            <a:ext cx="477937" cy="55838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F25A6A-A1DC-FC5D-5AE1-92B55FF8357C}"/>
              </a:ext>
            </a:extLst>
          </p:cNvPr>
          <p:cNvSpPr txBox="1"/>
          <p:nvPr/>
        </p:nvSpPr>
        <p:spPr>
          <a:xfrm>
            <a:off x="2216590" y="3558100"/>
            <a:ext cx="217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Bay breasted warbler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81BED08-6879-4046-FA7F-F4264EDDE0CB}"/>
              </a:ext>
            </a:extLst>
          </p:cNvPr>
          <p:cNvGrpSpPr/>
          <p:nvPr/>
        </p:nvGrpSpPr>
        <p:grpSpPr>
          <a:xfrm>
            <a:off x="1415356" y="677722"/>
            <a:ext cx="5859729" cy="1266269"/>
            <a:chOff x="2129731" y="1049011"/>
            <a:chExt cx="5859729" cy="126626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50F1F14-88D1-69C6-FE59-BEEAF1A05519}"/>
                </a:ext>
              </a:extLst>
            </p:cNvPr>
            <p:cNvGrpSpPr/>
            <p:nvPr/>
          </p:nvGrpSpPr>
          <p:grpSpPr>
            <a:xfrm>
              <a:off x="4914490" y="2010480"/>
              <a:ext cx="294290" cy="304800"/>
              <a:chOff x="3005958" y="1902372"/>
              <a:chExt cx="294290" cy="30480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5568600-FBB6-1475-1296-39CBF350BA9A}"/>
                  </a:ext>
                </a:extLst>
              </p:cNvPr>
              <p:cNvSpPr/>
              <p:nvPr/>
            </p:nvSpPr>
            <p:spPr>
              <a:xfrm>
                <a:off x="3005958" y="1902372"/>
                <a:ext cx="294290" cy="30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A5D5F875-CB0A-C674-1719-5C1D20981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6903" y="1972222"/>
                <a:ext cx="152400" cy="165100"/>
              </a:xfrm>
              <a:prstGeom prst="rect">
                <a:avLst/>
              </a:prstGeom>
            </p:spPr>
          </p:pic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8A86A1E-DB72-67E3-FAF5-FBFE61AD1B47}"/>
                </a:ext>
              </a:extLst>
            </p:cNvPr>
            <p:cNvCxnSpPr>
              <a:cxnSpLocks/>
              <a:stCxn id="87" idx="0"/>
              <a:endCxn id="80" idx="2"/>
            </p:cNvCxnSpPr>
            <p:nvPr/>
          </p:nvCxnSpPr>
          <p:spPr>
            <a:xfrm flipH="1" flipV="1">
              <a:off x="4398386" y="1506211"/>
              <a:ext cx="663249" cy="5042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0600DE1-D468-730F-4EE9-4E2F903622DC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H="1" flipV="1">
              <a:off x="3804529" y="1506211"/>
              <a:ext cx="1257106" cy="5042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D76E284-A33F-7C9F-E980-24EDF06997B5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 flipV="1">
              <a:off x="3420091" y="1564435"/>
              <a:ext cx="1537497" cy="49068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9C5622C-A2DD-0B72-0230-FEC1068532D1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 flipV="1">
              <a:off x="2726659" y="1598808"/>
              <a:ext cx="2230929" cy="45630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94D9B5F-2193-EC8F-C8BC-C84E8FEA50F8}"/>
                </a:ext>
              </a:extLst>
            </p:cNvPr>
            <p:cNvCxnSpPr>
              <a:cxnSpLocks/>
              <a:stCxn id="87" idx="7"/>
              <a:endCxn id="86" idx="2"/>
            </p:cNvCxnSpPr>
            <p:nvPr/>
          </p:nvCxnSpPr>
          <p:spPr>
            <a:xfrm flipV="1">
              <a:off x="5165682" y="1506211"/>
              <a:ext cx="2557078" cy="54890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B24A610-62FC-E7E5-34D0-CA53C0209AC4}"/>
                </a:ext>
              </a:extLst>
            </p:cNvPr>
            <p:cNvCxnSpPr>
              <a:cxnSpLocks/>
              <a:stCxn id="87" idx="7"/>
            </p:cNvCxnSpPr>
            <p:nvPr/>
          </p:nvCxnSpPr>
          <p:spPr>
            <a:xfrm flipV="1">
              <a:off x="5165682" y="1554525"/>
              <a:ext cx="1919497" cy="5005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88D6C69-3F6F-17E4-AB28-B8D9B9D155F9}"/>
                </a:ext>
              </a:extLst>
            </p:cNvPr>
            <p:cNvCxnSpPr>
              <a:cxnSpLocks/>
              <a:stCxn id="87" idx="7"/>
            </p:cNvCxnSpPr>
            <p:nvPr/>
          </p:nvCxnSpPr>
          <p:spPr>
            <a:xfrm flipV="1">
              <a:off x="5165682" y="1542662"/>
              <a:ext cx="1337514" cy="51245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313C86C-2124-8B9E-C143-9A5942A88304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5061635" y="1586727"/>
              <a:ext cx="409244" cy="42375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3A589D9-ECFF-60BE-D745-9602EDDDE047}"/>
                </a:ext>
              </a:extLst>
            </p:cNvPr>
            <p:cNvCxnSpPr>
              <a:cxnSpLocks/>
              <a:stCxn id="87" idx="0"/>
              <a:endCxn id="83" idx="2"/>
            </p:cNvCxnSpPr>
            <p:nvPr/>
          </p:nvCxnSpPr>
          <p:spPr>
            <a:xfrm flipH="1" flipV="1">
              <a:off x="4891368" y="1506211"/>
              <a:ext cx="170267" cy="5042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0D8563F-9799-9C31-90B4-3DFB4AFD59BE}"/>
                </a:ext>
              </a:extLst>
            </p:cNvPr>
            <p:cNvCxnSpPr>
              <a:cxnSpLocks/>
              <a:stCxn id="87" idx="7"/>
            </p:cNvCxnSpPr>
            <p:nvPr/>
          </p:nvCxnSpPr>
          <p:spPr>
            <a:xfrm flipV="1">
              <a:off x="5165682" y="1558671"/>
              <a:ext cx="901847" cy="49644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3563587-0554-5076-4A71-5FF6980D463E}"/>
                </a:ext>
              </a:extLst>
            </p:cNvPr>
            <p:cNvGrpSpPr/>
            <p:nvPr/>
          </p:nvGrpSpPr>
          <p:grpSpPr>
            <a:xfrm>
              <a:off x="2129731" y="1049011"/>
              <a:ext cx="5859729" cy="457200"/>
              <a:chOff x="2238286" y="1114639"/>
              <a:chExt cx="5859729" cy="457200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85B05B6C-7FB6-C1D6-0A93-D78E98E6D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38286" y="1114639"/>
                <a:ext cx="658368" cy="45720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8EBCDFB0-8BCA-0368-8F32-2C5CAEE91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12038" y="1114639"/>
                <a:ext cx="411480" cy="457200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D2C5CF3A-7EC5-681F-50F2-B7DDED3BC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04739" y="1114639"/>
                <a:ext cx="416689" cy="45720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03F72F7F-161A-977F-ABD4-EDB9595DA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49404" y="1114639"/>
                <a:ext cx="515073" cy="457200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B23518B4-F565-FA4E-7729-074BD5F7E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32629" y="1114639"/>
                <a:ext cx="493776" cy="457200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6F4EB645-6B1D-0FE9-4A38-811D67198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60220" y="1114639"/>
                <a:ext cx="308919" cy="457200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01599956-AA7B-D9FE-4527-17460D5C8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94183" y="1114639"/>
                <a:ext cx="411480" cy="457200"/>
              </a:xfrm>
              <a:prstGeom prst="rect">
                <a:avLst/>
              </a:prstGeom>
            </p:spPr>
          </p:pic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AF1B4613-BC70-B8E0-504E-CC763F023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78736" y="1114639"/>
                <a:ext cx="389238" cy="457200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86E8C684-0E6A-6D74-F641-4EB8AB649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31437" y="1114639"/>
                <a:ext cx="562233" cy="457200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9DF647C2-710A-B7B4-FE98-BCF6F2809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64615" y="1114639"/>
                <a:ext cx="533400" cy="457200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B16DC7-BD72-DE9D-2F87-6C279E6770B8}"/>
              </a:ext>
            </a:extLst>
          </p:cNvPr>
          <p:cNvGrpSpPr/>
          <p:nvPr/>
        </p:nvGrpSpPr>
        <p:grpSpPr>
          <a:xfrm>
            <a:off x="666261" y="1813215"/>
            <a:ext cx="1430453" cy="1394456"/>
            <a:chOff x="1380636" y="2184504"/>
            <a:chExt cx="1430453" cy="139445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9894113-DA3E-2740-7004-D82198B777F2}"/>
                </a:ext>
              </a:extLst>
            </p:cNvPr>
            <p:cNvGrpSpPr/>
            <p:nvPr/>
          </p:nvGrpSpPr>
          <p:grpSpPr>
            <a:xfrm>
              <a:off x="2191182" y="2768132"/>
              <a:ext cx="294290" cy="304800"/>
              <a:chOff x="3005958" y="1902372"/>
              <a:chExt cx="294290" cy="3048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23A6696-89FF-CD39-328F-F9AEC5BD6D9D}"/>
                  </a:ext>
                </a:extLst>
              </p:cNvPr>
              <p:cNvSpPr/>
              <p:nvPr/>
            </p:nvSpPr>
            <p:spPr>
              <a:xfrm>
                <a:off x="3005958" y="1902372"/>
                <a:ext cx="294290" cy="3048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E58B995F-82A0-4D0C-313B-9C1E11CF1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6903" y="1972222"/>
                <a:ext cx="152400" cy="165100"/>
              </a:xfrm>
              <a:prstGeom prst="rect">
                <a:avLst/>
              </a:prstGeom>
            </p:spPr>
          </p:pic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9D8E646-2EE4-8798-E19F-334AC4D431B4}"/>
                </a:ext>
              </a:extLst>
            </p:cNvPr>
            <p:cNvCxnSpPr>
              <a:cxnSpLocks/>
              <a:stCxn id="95" idx="1"/>
            </p:cNvCxnSpPr>
            <p:nvPr/>
          </p:nvCxnSpPr>
          <p:spPr>
            <a:xfrm flipH="1" flipV="1">
              <a:off x="1925629" y="2369454"/>
              <a:ext cx="308651" cy="44331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5D9284F-1DB8-D62E-740D-475C46D3D825}"/>
                </a:ext>
              </a:extLst>
            </p:cNvPr>
            <p:cNvCxnSpPr>
              <a:cxnSpLocks/>
              <a:stCxn id="95" idx="3"/>
            </p:cNvCxnSpPr>
            <p:nvPr/>
          </p:nvCxnSpPr>
          <p:spPr>
            <a:xfrm flipH="1">
              <a:off x="1897690" y="3028295"/>
              <a:ext cx="336590" cy="40070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17FD9CB-0CC0-1E88-6BC9-37E80DD16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439489" y="2184504"/>
              <a:ext cx="1371600" cy="137160"/>
            </a:xfrm>
            <a:prstGeom prst="rect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4A8CA9A-2F42-88BC-363E-8AF062FB3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380636" y="3441800"/>
              <a:ext cx="851836" cy="137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117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F920D8-D18E-935E-4F70-D3BB0554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8" y="0"/>
            <a:ext cx="4892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11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572D22F6-9AFE-A251-AA6A-5258B9A8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38" y="0"/>
            <a:ext cx="6391372" cy="68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6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51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61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098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306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27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4265988-3A44-B6EF-8FD5-C5AB446D1B80}"/>
              </a:ext>
            </a:extLst>
          </p:cNvPr>
          <p:cNvGrpSpPr/>
          <p:nvPr/>
        </p:nvGrpSpPr>
        <p:grpSpPr>
          <a:xfrm>
            <a:off x="438217" y="1561778"/>
            <a:ext cx="11522956" cy="3963369"/>
            <a:chOff x="438217" y="1561778"/>
            <a:chExt cx="11522956" cy="396336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6200537-E490-9AFF-29F2-4E8B460B796B}"/>
                </a:ext>
              </a:extLst>
            </p:cNvPr>
            <p:cNvSpPr txBox="1"/>
            <p:nvPr/>
          </p:nvSpPr>
          <p:spPr>
            <a:xfrm>
              <a:off x="3565814" y="5296222"/>
              <a:ext cx="408373" cy="228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E54AD2-E8C9-190E-ADC4-E0718E5EC432}"/>
                </a:ext>
              </a:extLst>
            </p:cNvPr>
            <p:cNvSpPr txBox="1"/>
            <p:nvPr/>
          </p:nvSpPr>
          <p:spPr>
            <a:xfrm>
              <a:off x="8621785" y="5248148"/>
              <a:ext cx="4083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pic>
          <p:nvPicPr>
            <p:cNvPr id="11" name="Picture 10" descr="Chart, bar chart&#10;&#10;Description automatically generated">
              <a:extLst>
                <a:ext uri="{FF2B5EF4-FFF2-40B4-BE49-F238E27FC236}">
                  <a16:creationId xmlns:a16="http://schemas.microsoft.com/office/drawing/2014/main" id="{86059EB1-989C-6B3A-1A58-C25C70850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6271" y="1561778"/>
              <a:ext cx="5274902" cy="3734444"/>
            </a:xfrm>
            <a:prstGeom prst="rect">
              <a:avLst/>
            </a:prstGeom>
          </p:spPr>
        </p:pic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D0BCB762-D265-4BD9-717F-841F95F6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217" y="1561778"/>
              <a:ext cx="6255194" cy="3734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364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osmetic&#10;&#10;Description automatically generated">
            <a:extLst>
              <a:ext uri="{FF2B5EF4-FFF2-40B4-BE49-F238E27FC236}">
                <a16:creationId xmlns:a16="http://schemas.microsoft.com/office/drawing/2014/main" id="{91236EFF-8771-2A1F-C795-285C1740E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77" y="0"/>
            <a:ext cx="6015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8D5D743-F466-0F1C-7FC0-C8118380B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8" y="3256120"/>
            <a:ext cx="4257196" cy="297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6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CDA228C9-BA36-3699-DE1F-BE904FAC3451}"/>
              </a:ext>
            </a:extLst>
          </p:cNvPr>
          <p:cNvGrpSpPr/>
          <p:nvPr/>
        </p:nvGrpSpPr>
        <p:grpSpPr>
          <a:xfrm>
            <a:off x="0" y="1331420"/>
            <a:ext cx="12192000" cy="3413678"/>
            <a:chOff x="0" y="1331420"/>
            <a:chExt cx="12192000" cy="34136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074D44-133F-68FA-FFCD-2D68EB04FDBC}"/>
                </a:ext>
              </a:extLst>
            </p:cNvPr>
            <p:cNvSpPr txBox="1"/>
            <p:nvPr/>
          </p:nvSpPr>
          <p:spPr>
            <a:xfrm>
              <a:off x="1966548" y="4411148"/>
              <a:ext cx="371268" cy="292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FE6A44-7060-5320-EB79-50492970460E}"/>
                </a:ext>
              </a:extLst>
            </p:cNvPr>
            <p:cNvSpPr txBox="1"/>
            <p:nvPr/>
          </p:nvSpPr>
          <p:spPr>
            <a:xfrm>
              <a:off x="6038644" y="4411148"/>
              <a:ext cx="534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279101-C568-A427-C434-DB9602FE64F5}"/>
                </a:ext>
              </a:extLst>
            </p:cNvPr>
            <p:cNvSpPr txBox="1"/>
            <p:nvPr/>
          </p:nvSpPr>
          <p:spPr>
            <a:xfrm>
              <a:off x="9932496" y="4411148"/>
              <a:ext cx="371268" cy="333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pic>
          <p:nvPicPr>
            <p:cNvPr id="72" name="Picture 7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F52307C6-7DE5-5F4A-D319-EB01800AE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2552" y="1948499"/>
              <a:ext cx="3987614" cy="2519600"/>
            </a:xfrm>
            <a:prstGeom prst="rect">
              <a:avLst/>
            </a:prstGeom>
          </p:spPr>
        </p:pic>
        <p:pic>
          <p:nvPicPr>
            <p:cNvPr id="74" name="Picture 7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FDC8189F-3689-D338-F603-FE4F46C6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2139" y="1331420"/>
              <a:ext cx="3789861" cy="556406"/>
            </a:xfrm>
            <a:prstGeom prst="rect">
              <a:avLst/>
            </a:prstGeom>
          </p:spPr>
        </p:pic>
        <p:pic>
          <p:nvPicPr>
            <p:cNvPr id="76" name="Picture 7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E98C1C53-F56B-1C26-E8B9-B11AE1EA3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2236" y="1948499"/>
              <a:ext cx="3783302" cy="2519600"/>
            </a:xfrm>
            <a:prstGeom prst="rect">
              <a:avLst/>
            </a:prstGeom>
          </p:spPr>
        </p:pic>
        <p:pic>
          <p:nvPicPr>
            <p:cNvPr id="78" name="Picture 77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FE633B3-59BE-5354-7B93-9E5C199D8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5677" y="1331420"/>
              <a:ext cx="3789861" cy="589535"/>
            </a:xfrm>
            <a:prstGeom prst="rect">
              <a:avLst/>
            </a:prstGeom>
          </p:spPr>
        </p:pic>
        <p:pic>
          <p:nvPicPr>
            <p:cNvPr id="93" name="Picture 92" descr="Chart&#10;&#10;Description automatically generated">
              <a:extLst>
                <a:ext uri="{FF2B5EF4-FFF2-40B4-BE49-F238E27FC236}">
                  <a16:creationId xmlns:a16="http://schemas.microsoft.com/office/drawing/2014/main" id="{0FDB783B-F0E6-9FB9-5F71-6353F3E4A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744" y="1331420"/>
              <a:ext cx="3789861" cy="578605"/>
            </a:xfrm>
            <a:prstGeom prst="rect">
              <a:avLst/>
            </a:prstGeom>
          </p:spPr>
        </p:pic>
        <p:pic>
          <p:nvPicPr>
            <p:cNvPr id="95" name="Picture 9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60842D5-891F-572E-DB57-1A131DA63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944355"/>
              <a:ext cx="4411808" cy="2523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0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61C8721-C953-079A-C7AD-9F3404EF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258" y="799565"/>
            <a:ext cx="4346731" cy="2486517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BF3783C1-AB86-BE63-73A8-7CC174DD5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4" y="799565"/>
            <a:ext cx="4005535" cy="2486516"/>
          </a:xfrm>
          <a:prstGeom prst="rect">
            <a:avLst/>
          </a:prstGeom>
        </p:spPr>
      </p:pic>
      <p:pic>
        <p:nvPicPr>
          <p:cNvPr id="13" name="Picture 1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FD4960C-B24C-4F57-4A61-D2475DBE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831" y="4245401"/>
            <a:ext cx="4331884" cy="2478024"/>
          </a:xfrm>
          <a:prstGeom prst="rect">
            <a:avLst/>
          </a:prstGeom>
        </p:spPr>
      </p:pic>
      <p:pic>
        <p:nvPicPr>
          <p:cNvPr id="19" name="Picture 1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692FE64-A11C-4042-FEFD-2EB8716D0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75" y="4244044"/>
            <a:ext cx="4334256" cy="24793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2231319" y="3232970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8E79E5-B010-9CAA-2C74-BAE343A98108}"/>
              </a:ext>
            </a:extLst>
          </p:cNvPr>
          <p:cNvSpPr txBox="1"/>
          <p:nvPr/>
        </p:nvSpPr>
        <p:spPr>
          <a:xfrm>
            <a:off x="6350703" y="3232970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7DE99B-F65E-8558-4DCE-B12848714911}"/>
              </a:ext>
            </a:extLst>
          </p:cNvPr>
          <p:cNvSpPr txBox="1"/>
          <p:nvPr/>
        </p:nvSpPr>
        <p:spPr>
          <a:xfrm>
            <a:off x="2066958" y="6617145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7F4A60-F72F-975B-A2C6-0049FE8B4DB4}"/>
              </a:ext>
            </a:extLst>
          </p:cNvPr>
          <p:cNvSpPr txBox="1"/>
          <p:nvPr/>
        </p:nvSpPr>
        <p:spPr>
          <a:xfrm>
            <a:off x="6401214" y="6617145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35" name="Picture 3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CA3AF53F-3EF8-CA3E-D6D1-905A66E0E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35" y="181268"/>
            <a:ext cx="3769734" cy="611461"/>
          </a:xfrm>
          <a:prstGeom prst="rect">
            <a:avLst/>
          </a:prstGeom>
        </p:spPr>
      </p:pic>
      <p:pic>
        <p:nvPicPr>
          <p:cNvPr id="37" name="Picture 3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B01FAD5-B15E-CD30-56DE-B512F3B8C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8550" y="181267"/>
            <a:ext cx="4005072" cy="611461"/>
          </a:xfrm>
          <a:prstGeom prst="rect">
            <a:avLst/>
          </a:prstGeom>
        </p:spPr>
      </p:pic>
      <p:pic>
        <p:nvPicPr>
          <p:cNvPr id="39" name="Picture 38" descr="Icon&#10;&#10;Description automatically generated with medium confidence">
            <a:extLst>
              <a:ext uri="{FF2B5EF4-FFF2-40B4-BE49-F238E27FC236}">
                <a16:creationId xmlns:a16="http://schemas.microsoft.com/office/drawing/2014/main" id="{DBB9E463-83CE-02C8-3FD2-1E2132A1A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166" y="3571276"/>
            <a:ext cx="4005072" cy="611461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D1A33F16-4024-5702-5F35-B7055E94A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2237" y="3571919"/>
            <a:ext cx="4005072" cy="6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22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088BE15-2C9B-2531-89A5-0547F326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94" y="2349815"/>
            <a:ext cx="4331884" cy="247802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7606510-9CF8-2418-CA9F-749C43804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672" y="1769851"/>
            <a:ext cx="3798761" cy="5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4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Chart, line chart&#10;&#10;Description automatically generated">
            <a:extLst>
              <a:ext uri="{FF2B5EF4-FFF2-40B4-BE49-F238E27FC236}">
                <a16:creationId xmlns:a16="http://schemas.microsoft.com/office/drawing/2014/main" id="{34506A14-6A50-9CB2-D4B9-9CED7BD32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711" y="3657925"/>
            <a:ext cx="3260852" cy="2898535"/>
          </a:xfrm>
          <a:prstGeom prst="rect">
            <a:avLst/>
          </a:prstGeom>
        </p:spPr>
      </p:pic>
      <p:pic>
        <p:nvPicPr>
          <p:cNvPr id="85" name="Picture 84" descr="Chart, line chart&#10;&#10;Description automatically generated">
            <a:extLst>
              <a:ext uri="{FF2B5EF4-FFF2-40B4-BE49-F238E27FC236}">
                <a16:creationId xmlns:a16="http://schemas.microsoft.com/office/drawing/2014/main" id="{0E2CA9A7-AD61-C500-014A-3E7336181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795" y="338391"/>
            <a:ext cx="3189768" cy="3044952"/>
          </a:xfrm>
          <a:prstGeom prst="rect">
            <a:avLst/>
          </a:prstGeom>
        </p:spPr>
      </p:pic>
      <p:pic>
        <p:nvPicPr>
          <p:cNvPr id="87" name="Picture 86" descr="Chart, line chart&#10;&#10;Description automatically generated">
            <a:extLst>
              <a:ext uri="{FF2B5EF4-FFF2-40B4-BE49-F238E27FC236}">
                <a16:creationId xmlns:a16="http://schemas.microsoft.com/office/drawing/2014/main" id="{AFBBACFB-45D8-BD9C-1D1E-FAB1B3D72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88" y="338391"/>
            <a:ext cx="3425571" cy="3044952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578C37DB-0F81-EAAF-EA9B-C864E7EFC463}"/>
              </a:ext>
            </a:extLst>
          </p:cNvPr>
          <p:cNvSpPr txBox="1"/>
          <p:nvPr/>
        </p:nvSpPr>
        <p:spPr>
          <a:xfrm>
            <a:off x="2600090" y="3429000"/>
            <a:ext cx="408373" cy="22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2E7084F-08E6-A1FD-27BE-02EB42420143}"/>
              </a:ext>
            </a:extLst>
          </p:cNvPr>
          <p:cNvSpPr txBox="1"/>
          <p:nvPr/>
        </p:nvSpPr>
        <p:spPr>
          <a:xfrm>
            <a:off x="10654159" y="3429000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24FA511-C6BC-D3A8-183E-3F7D6BC56AF8}"/>
              </a:ext>
            </a:extLst>
          </p:cNvPr>
          <p:cNvSpPr txBox="1"/>
          <p:nvPr/>
        </p:nvSpPr>
        <p:spPr>
          <a:xfrm>
            <a:off x="2214112" y="6510818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DC17CD-DED4-AF96-CEEE-63CC147DCD70}"/>
              </a:ext>
            </a:extLst>
          </p:cNvPr>
          <p:cNvSpPr txBox="1"/>
          <p:nvPr/>
        </p:nvSpPr>
        <p:spPr>
          <a:xfrm>
            <a:off x="6633890" y="6510818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BC09B20-171C-AAAC-F38A-4FD8990D5C62}"/>
              </a:ext>
            </a:extLst>
          </p:cNvPr>
          <p:cNvSpPr txBox="1"/>
          <p:nvPr/>
        </p:nvSpPr>
        <p:spPr>
          <a:xfrm>
            <a:off x="7338974" y="3429000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D1EF0AC-EEB1-5CE8-71D9-8D351DDE01D2}"/>
              </a:ext>
            </a:extLst>
          </p:cNvPr>
          <p:cNvSpPr txBox="1"/>
          <p:nvPr/>
        </p:nvSpPr>
        <p:spPr>
          <a:xfrm>
            <a:off x="10687695" y="6510818"/>
            <a:ext cx="40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(f)</a:t>
            </a:r>
          </a:p>
        </p:txBody>
      </p:sp>
      <p:pic>
        <p:nvPicPr>
          <p:cNvPr id="106" name="Picture 105" descr="Chart, line chart&#10;&#10;Description automatically generated">
            <a:extLst>
              <a:ext uri="{FF2B5EF4-FFF2-40B4-BE49-F238E27FC236}">
                <a16:creationId xmlns:a16="http://schemas.microsoft.com/office/drawing/2014/main" id="{5312C5B3-3E78-9BB0-4857-82AC8CC3B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96" y="3657925"/>
            <a:ext cx="4347804" cy="2898535"/>
          </a:xfrm>
          <a:prstGeom prst="rect">
            <a:avLst/>
          </a:prstGeom>
        </p:spPr>
      </p:pic>
      <p:pic>
        <p:nvPicPr>
          <p:cNvPr id="118" name="Picture 117" descr="Chart, line chart&#10;&#10;Description automatically generated">
            <a:extLst>
              <a:ext uri="{FF2B5EF4-FFF2-40B4-BE49-F238E27FC236}">
                <a16:creationId xmlns:a16="http://schemas.microsoft.com/office/drawing/2014/main" id="{8C5FD764-6260-9106-4F60-223858B90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389" y="3657925"/>
            <a:ext cx="4347803" cy="2898535"/>
          </a:xfrm>
          <a:prstGeom prst="rect">
            <a:avLst/>
          </a:prstGeom>
        </p:spPr>
      </p:pic>
      <p:pic>
        <p:nvPicPr>
          <p:cNvPr id="15" name="Picture 1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1A09517-6BA2-4640-8A50-A4B565EE5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39" y="338391"/>
            <a:ext cx="5497049" cy="30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745534-52F8-C302-0CAF-0A02E386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71" y="3678286"/>
            <a:ext cx="4264058" cy="284270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C12D6A6-0A7E-AD79-E998-ADC5D5F6A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65" y="406356"/>
            <a:ext cx="4264058" cy="284270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35A5B02-FD31-EF98-F7DC-7E1788D41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565" y="406356"/>
            <a:ext cx="4264058" cy="284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9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34411</TotalTime>
  <Words>856</Words>
  <Application>Microsoft Macintosh PowerPoint</Application>
  <PresentationFormat>Widescreen</PresentationFormat>
  <Paragraphs>190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Ghosh,Shantanu</dc:creator>
  <cp:lastModifiedBy>Ghosh,Shantanu</cp:lastModifiedBy>
  <cp:revision>260</cp:revision>
  <dcterms:created xsi:type="dcterms:W3CDTF">2022-08-28T21:35:03Z</dcterms:created>
  <dcterms:modified xsi:type="dcterms:W3CDTF">2022-09-22T07:12:18Z</dcterms:modified>
</cp:coreProperties>
</file>